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</p:sldIdLst>
  <p:sldSz cy="5143500" cx="9144000"/>
  <p:notesSz cx="6858000" cy="9144000"/>
  <p:embeddedFontLst>
    <p:embeddedFont>
      <p:font typeface="Raleway"/>
      <p:regular r:id="rId36"/>
      <p:bold r:id="rId37"/>
      <p:italic r:id="rId38"/>
      <p:boldItalic r:id="rId39"/>
    </p:embeddedFont>
    <p:embeddedFont>
      <p:font typeface="Libre Franklin"/>
      <p:regular r:id="rId40"/>
      <p:bold r:id="rId41"/>
      <p:italic r:id="rId42"/>
      <p:boldItalic r:id="rId43"/>
    </p:embeddedFont>
    <p:embeddedFont>
      <p:font typeface="Roboto"/>
      <p:regular r:id="rId44"/>
      <p:bold r:id="rId45"/>
      <p:italic r:id="rId46"/>
      <p:boldItalic r:id="rId47"/>
    </p:embeddedFont>
    <p:embeddedFont>
      <p:font typeface="Poppins"/>
      <p:regular r:id="rId48"/>
      <p:bold r:id="rId49"/>
      <p:italic r:id="rId50"/>
      <p:boldItalic r:id="rId51"/>
    </p:embeddedFont>
    <p:embeddedFont>
      <p:font typeface="Raleway Black"/>
      <p:bold r:id="rId52"/>
      <p:boldItalic r:id="rId53"/>
    </p:embeddedFont>
    <p:embeddedFont>
      <p:font typeface="Poppins Black"/>
      <p:bold r:id="rId54"/>
      <p:boldItalic r:id="rId55"/>
    </p:embeddedFont>
    <p:embeddedFont>
      <p:font typeface="Poppins ExtraBold"/>
      <p:bold r:id="rId56"/>
      <p:boldItalic r:id="rId57"/>
    </p:embeddedFont>
    <p:embeddedFont>
      <p:font typeface="Open Sans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ibreFranklin-regular.fntdata"/><Relationship Id="rId42" Type="http://schemas.openxmlformats.org/officeDocument/2006/relationships/font" Target="fonts/LibreFranklin-italic.fntdata"/><Relationship Id="rId41" Type="http://schemas.openxmlformats.org/officeDocument/2006/relationships/font" Target="fonts/LibreFranklin-bold.fntdata"/><Relationship Id="rId44" Type="http://schemas.openxmlformats.org/officeDocument/2006/relationships/font" Target="fonts/Roboto-regular.fntdata"/><Relationship Id="rId43" Type="http://schemas.openxmlformats.org/officeDocument/2006/relationships/font" Target="fonts/LibreFranklin-boldItalic.fntdata"/><Relationship Id="rId46" Type="http://schemas.openxmlformats.org/officeDocument/2006/relationships/font" Target="fonts/Roboto-italic.fntdata"/><Relationship Id="rId45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Poppins-regular.fntdata"/><Relationship Id="rId47" Type="http://schemas.openxmlformats.org/officeDocument/2006/relationships/font" Target="fonts/Roboto-boldItalic.fntdata"/><Relationship Id="rId49" Type="http://schemas.openxmlformats.org/officeDocument/2006/relationships/font" Target="fonts/Poppi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font" Target="fonts/Raleway-bold.fntdata"/><Relationship Id="rId36" Type="http://schemas.openxmlformats.org/officeDocument/2006/relationships/font" Target="fonts/Raleway-regular.fntdata"/><Relationship Id="rId39" Type="http://schemas.openxmlformats.org/officeDocument/2006/relationships/font" Target="fonts/Raleway-boldItalic.fntdata"/><Relationship Id="rId38" Type="http://schemas.openxmlformats.org/officeDocument/2006/relationships/font" Target="fonts/Raleway-italic.fntdata"/><Relationship Id="rId61" Type="http://schemas.openxmlformats.org/officeDocument/2006/relationships/font" Target="fonts/OpenSans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OpenSans-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Poppins-boldItalic.fntdata"/><Relationship Id="rId50" Type="http://schemas.openxmlformats.org/officeDocument/2006/relationships/font" Target="fonts/Poppins-italic.fntdata"/><Relationship Id="rId53" Type="http://schemas.openxmlformats.org/officeDocument/2006/relationships/font" Target="fonts/RalewayBlack-boldItalic.fntdata"/><Relationship Id="rId52" Type="http://schemas.openxmlformats.org/officeDocument/2006/relationships/font" Target="fonts/RalewayBlack-bold.fntdata"/><Relationship Id="rId11" Type="http://schemas.openxmlformats.org/officeDocument/2006/relationships/slide" Target="slides/slide7.xml"/><Relationship Id="rId55" Type="http://schemas.openxmlformats.org/officeDocument/2006/relationships/font" Target="fonts/PoppinsBlack-boldItalic.fntdata"/><Relationship Id="rId10" Type="http://schemas.openxmlformats.org/officeDocument/2006/relationships/slide" Target="slides/slide6.xml"/><Relationship Id="rId54" Type="http://schemas.openxmlformats.org/officeDocument/2006/relationships/font" Target="fonts/PoppinsBlack-bold.fntdata"/><Relationship Id="rId13" Type="http://schemas.openxmlformats.org/officeDocument/2006/relationships/slide" Target="slides/slide9.xml"/><Relationship Id="rId57" Type="http://schemas.openxmlformats.org/officeDocument/2006/relationships/font" Target="fonts/PoppinsExtraBold-boldItalic.fntdata"/><Relationship Id="rId12" Type="http://schemas.openxmlformats.org/officeDocument/2006/relationships/slide" Target="slides/slide8.xml"/><Relationship Id="rId56" Type="http://schemas.openxmlformats.org/officeDocument/2006/relationships/font" Target="fonts/PoppinsExtraBold-bold.fntdata"/><Relationship Id="rId15" Type="http://schemas.openxmlformats.org/officeDocument/2006/relationships/slide" Target="slides/slide11.xml"/><Relationship Id="rId59" Type="http://schemas.openxmlformats.org/officeDocument/2006/relationships/font" Target="fonts/OpenSans-bold.fntdata"/><Relationship Id="rId14" Type="http://schemas.openxmlformats.org/officeDocument/2006/relationships/slide" Target="slides/slide10.xml"/><Relationship Id="rId58" Type="http://schemas.openxmlformats.org/officeDocument/2006/relationships/font" Target="fonts/OpenSans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e4d0309de5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e4d0309de5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2e4e113d1f3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2e4e113d1f3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2e4d0309de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2e4d0309de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2e4d0309de5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2e4d0309de5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e4e113d1f3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e4e113d1f3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e4d0309de5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e4d0309de5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e4d0309de5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2e4d0309de5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e4d0309de5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2e4d0309de5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2e4d0309de5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2e4d0309de5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e4e113d1f3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2e4e113d1f3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ad73984ffc_0_15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ad73984ffc_0_15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e4d0309de5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2e4d0309de5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e4e113d1f3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2e4e113d1f3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2e4d0309de5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2e4d0309de5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e4d0309de5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2e4d0309de5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2e4d0309de5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2e4d0309de5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2e4d0309de5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2e4d0309de5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e4d0309de5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e4d0309de5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e4e113d1f3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e4e113d1f3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2e4e113d1f3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2e4e113d1f3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2e4e113d1f3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2e4e113d1f3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e4d0309de5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e4d0309de5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ad8999aef1_0_19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ad8999aef1_0_19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ad8999aef1_1_1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ad8999aef1_1_1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2e4d0309de5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2e4d0309de5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2e4d0309de5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2e4d0309de5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e4e113d1f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2e4e113d1f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2e4d0309de5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2e4d0309de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e4d0309de5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2e4d0309de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2e4d0309de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2e4d0309de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27475" y="1408075"/>
            <a:ext cx="4366200" cy="174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621025" y="3114400"/>
            <a:ext cx="4172700" cy="4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3" name="Google Shape;13;p2"/>
          <p:cNvGrpSpPr/>
          <p:nvPr/>
        </p:nvGrpSpPr>
        <p:grpSpPr>
          <a:xfrm>
            <a:off x="231225" y="229756"/>
            <a:ext cx="8724000" cy="4217169"/>
            <a:chOff x="231225" y="229756"/>
            <a:chExt cx="8724000" cy="4217169"/>
          </a:xfrm>
        </p:grpSpPr>
        <p:sp>
          <p:nvSpPr>
            <p:cNvPr id="14" name="Google Shape;14;p2"/>
            <p:cNvSpPr/>
            <p:nvPr/>
          </p:nvSpPr>
          <p:spPr>
            <a:xfrm>
              <a:off x="231225" y="3733500"/>
              <a:ext cx="389700" cy="389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58300" y="4152925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83125" y="35504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556445" y="2297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1"/>
          <p:cNvSpPr txBox="1"/>
          <p:nvPr>
            <p:ph hasCustomPrompt="1" type="title"/>
          </p:nvPr>
        </p:nvSpPr>
        <p:spPr>
          <a:xfrm>
            <a:off x="2616450" y="1487125"/>
            <a:ext cx="3911100" cy="14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1" name="Google Shape;121;p11"/>
          <p:cNvSpPr txBox="1"/>
          <p:nvPr>
            <p:ph idx="1" type="body"/>
          </p:nvPr>
        </p:nvSpPr>
        <p:spPr>
          <a:xfrm>
            <a:off x="1821000" y="2923625"/>
            <a:ext cx="550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22" name="Google Shape;122;p11"/>
          <p:cNvGrpSpPr/>
          <p:nvPr/>
        </p:nvGrpSpPr>
        <p:grpSpPr>
          <a:xfrm>
            <a:off x="270750" y="253149"/>
            <a:ext cx="8627325" cy="4089001"/>
            <a:chOff x="270750" y="253149"/>
            <a:chExt cx="8627325" cy="4089001"/>
          </a:xfrm>
        </p:grpSpPr>
        <p:sp>
          <p:nvSpPr>
            <p:cNvPr id="123" name="Google Shape;123;p11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8301150" y="40481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6009175" y="2531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8325975" y="33980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3"/>
          <p:cNvSpPr txBox="1"/>
          <p:nvPr>
            <p:ph type="ctrTitle"/>
          </p:nvPr>
        </p:nvSpPr>
        <p:spPr>
          <a:xfrm flipH="1">
            <a:off x="4745175" y="2791150"/>
            <a:ext cx="3605100" cy="4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b="0"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34" name="Google Shape;134;p13"/>
          <p:cNvSpPr txBox="1"/>
          <p:nvPr>
            <p:ph idx="1" type="subTitle"/>
          </p:nvPr>
        </p:nvSpPr>
        <p:spPr>
          <a:xfrm flipH="1" rot="-286">
            <a:off x="4745175" y="1355675"/>
            <a:ext cx="3605100" cy="13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35" name="Google Shape;135;p13"/>
          <p:cNvGrpSpPr/>
          <p:nvPr/>
        </p:nvGrpSpPr>
        <p:grpSpPr>
          <a:xfrm flipH="1" rot="10800000">
            <a:off x="270750" y="253149"/>
            <a:ext cx="8703525" cy="4438776"/>
            <a:chOff x="270750" y="-96626"/>
            <a:chExt cx="8703525" cy="4438776"/>
          </a:xfrm>
        </p:grpSpPr>
        <p:sp>
          <p:nvSpPr>
            <p:cNvPr id="136" name="Google Shape;136;p13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8301150" y="40481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7246850" y="-96626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8402175" y="2965824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758713" y="4348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20136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" name="Google Shape;14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14"/>
          <p:cNvSpPr txBox="1"/>
          <p:nvPr>
            <p:ph idx="1" type="subTitle"/>
          </p:nvPr>
        </p:nvSpPr>
        <p:spPr>
          <a:xfrm>
            <a:off x="1188415" y="2624233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47" name="Google Shape;147;p14"/>
          <p:cNvSpPr txBox="1"/>
          <p:nvPr>
            <p:ph idx="2" type="subTitle"/>
          </p:nvPr>
        </p:nvSpPr>
        <p:spPr>
          <a:xfrm>
            <a:off x="6101380" y="2632928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48" name="Google Shape;148;p14"/>
          <p:cNvSpPr txBox="1"/>
          <p:nvPr>
            <p:ph idx="3" type="subTitle"/>
          </p:nvPr>
        </p:nvSpPr>
        <p:spPr>
          <a:xfrm>
            <a:off x="3643771" y="2632928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49" name="Google Shape;149;p14"/>
          <p:cNvSpPr txBox="1"/>
          <p:nvPr>
            <p:ph idx="4" type="subTitle"/>
          </p:nvPr>
        </p:nvSpPr>
        <p:spPr>
          <a:xfrm>
            <a:off x="970625" y="2964530"/>
            <a:ext cx="22860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4"/>
          <p:cNvSpPr txBox="1"/>
          <p:nvPr>
            <p:ph idx="5" type="subTitle"/>
          </p:nvPr>
        </p:nvSpPr>
        <p:spPr>
          <a:xfrm>
            <a:off x="3425971" y="2964530"/>
            <a:ext cx="22860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4"/>
          <p:cNvSpPr txBox="1"/>
          <p:nvPr>
            <p:ph idx="6" type="subTitle"/>
          </p:nvPr>
        </p:nvSpPr>
        <p:spPr>
          <a:xfrm>
            <a:off x="5883580" y="2964530"/>
            <a:ext cx="2286000" cy="6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2" name="Google Shape;152;p14"/>
          <p:cNvGrpSpPr/>
          <p:nvPr/>
        </p:nvGrpSpPr>
        <p:grpSpPr>
          <a:xfrm flipH="1" rot="10800000">
            <a:off x="270750" y="253149"/>
            <a:ext cx="8627325" cy="4216100"/>
            <a:chOff x="270750" y="126050"/>
            <a:chExt cx="8627325" cy="4216100"/>
          </a:xfrm>
        </p:grpSpPr>
        <p:sp>
          <p:nvSpPr>
            <p:cNvPr id="153" name="Google Shape;153;p14"/>
            <p:cNvSpPr/>
            <p:nvPr/>
          </p:nvSpPr>
          <p:spPr>
            <a:xfrm>
              <a:off x="320500" y="126050"/>
              <a:ext cx="725100" cy="725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8301150" y="40481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7443175" y="346374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8325975" y="2965824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20136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7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5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" name="Google Shape;162;p15"/>
          <p:cNvGrpSpPr/>
          <p:nvPr/>
        </p:nvGrpSpPr>
        <p:grpSpPr>
          <a:xfrm>
            <a:off x="270750" y="253149"/>
            <a:ext cx="8627325" cy="4089001"/>
            <a:chOff x="270750" y="253149"/>
            <a:chExt cx="8627325" cy="4089001"/>
          </a:xfrm>
        </p:grpSpPr>
        <p:sp>
          <p:nvSpPr>
            <p:cNvPr id="163" name="Google Shape;163;p15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8301150" y="40481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6009175" y="2531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8325975" y="33980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" name="Google Shape;168;p15"/>
          <p:cNvSpPr txBox="1"/>
          <p:nvPr>
            <p:ph idx="1" type="subTitle"/>
          </p:nvPr>
        </p:nvSpPr>
        <p:spPr>
          <a:xfrm>
            <a:off x="1264169" y="1912763"/>
            <a:ext cx="2016000" cy="5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9" name="Google Shape;169;p15"/>
          <p:cNvSpPr txBox="1"/>
          <p:nvPr>
            <p:ph idx="2" type="subTitle"/>
          </p:nvPr>
        </p:nvSpPr>
        <p:spPr>
          <a:xfrm>
            <a:off x="1346969" y="3066379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70" name="Google Shape;170;p15"/>
          <p:cNvSpPr txBox="1"/>
          <p:nvPr>
            <p:ph idx="3" type="subTitle"/>
          </p:nvPr>
        </p:nvSpPr>
        <p:spPr>
          <a:xfrm>
            <a:off x="5950358" y="3066346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71" name="Google Shape;171;p15"/>
          <p:cNvSpPr txBox="1"/>
          <p:nvPr>
            <p:ph idx="4" type="subTitle"/>
          </p:nvPr>
        </p:nvSpPr>
        <p:spPr>
          <a:xfrm>
            <a:off x="3648664" y="3066346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72" name="Google Shape;172;p15"/>
          <p:cNvSpPr txBox="1"/>
          <p:nvPr>
            <p:ph idx="5" type="subTitle"/>
          </p:nvPr>
        </p:nvSpPr>
        <p:spPr>
          <a:xfrm>
            <a:off x="1346969" y="1628058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73" name="Google Shape;173;p15"/>
          <p:cNvSpPr txBox="1"/>
          <p:nvPr>
            <p:ph idx="6" type="subTitle"/>
          </p:nvPr>
        </p:nvSpPr>
        <p:spPr>
          <a:xfrm>
            <a:off x="5950358" y="1630967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74" name="Google Shape;174;p15"/>
          <p:cNvSpPr txBox="1"/>
          <p:nvPr>
            <p:ph idx="7" type="subTitle"/>
          </p:nvPr>
        </p:nvSpPr>
        <p:spPr>
          <a:xfrm>
            <a:off x="3648664" y="1630967"/>
            <a:ext cx="18504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75" name="Google Shape;175;p15"/>
          <p:cNvSpPr txBox="1"/>
          <p:nvPr>
            <p:ph idx="8" type="subTitle"/>
          </p:nvPr>
        </p:nvSpPr>
        <p:spPr>
          <a:xfrm>
            <a:off x="3565864" y="1912763"/>
            <a:ext cx="2016000" cy="5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6" name="Google Shape;176;p15"/>
          <p:cNvSpPr txBox="1"/>
          <p:nvPr>
            <p:ph idx="9" type="subTitle"/>
          </p:nvPr>
        </p:nvSpPr>
        <p:spPr>
          <a:xfrm>
            <a:off x="5867558" y="1912763"/>
            <a:ext cx="2016000" cy="5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7" name="Google Shape;177;p15"/>
          <p:cNvSpPr txBox="1"/>
          <p:nvPr>
            <p:ph idx="13" type="subTitle"/>
          </p:nvPr>
        </p:nvSpPr>
        <p:spPr>
          <a:xfrm>
            <a:off x="1262282" y="3350313"/>
            <a:ext cx="2016000" cy="5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8" name="Google Shape;178;p15"/>
          <p:cNvSpPr txBox="1"/>
          <p:nvPr>
            <p:ph idx="14" type="subTitle"/>
          </p:nvPr>
        </p:nvSpPr>
        <p:spPr>
          <a:xfrm>
            <a:off x="3563976" y="3350313"/>
            <a:ext cx="2016000" cy="5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9" name="Google Shape;179;p15"/>
          <p:cNvSpPr txBox="1"/>
          <p:nvPr>
            <p:ph idx="15" type="subTitle"/>
          </p:nvPr>
        </p:nvSpPr>
        <p:spPr>
          <a:xfrm>
            <a:off x="5865671" y="3350313"/>
            <a:ext cx="2016000" cy="5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0" name="Google Shape;180;p1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1" name="Google Shape;181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ONE_COLUMN_TEXT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6"/>
          <p:cNvSpPr txBox="1"/>
          <p:nvPr>
            <p:ph type="title"/>
          </p:nvPr>
        </p:nvSpPr>
        <p:spPr>
          <a:xfrm flipH="1">
            <a:off x="4668775" y="1294650"/>
            <a:ext cx="3609600" cy="14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" name="Google Shape;185;p16"/>
          <p:cNvSpPr txBox="1"/>
          <p:nvPr>
            <p:ph idx="1" type="subTitle"/>
          </p:nvPr>
        </p:nvSpPr>
        <p:spPr>
          <a:xfrm flipH="1">
            <a:off x="4948375" y="2831250"/>
            <a:ext cx="3330000" cy="71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86" name="Google Shape;186;p16"/>
          <p:cNvGrpSpPr/>
          <p:nvPr/>
        </p:nvGrpSpPr>
        <p:grpSpPr>
          <a:xfrm flipH="1" rot="10800000">
            <a:off x="270750" y="253149"/>
            <a:ext cx="8627325" cy="4036194"/>
            <a:chOff x="270750" y="305956"/>
            <a:chExt cx="8627325" cy="4036194"/>
          </a:xfrm>
        </p:grpSpPr>
        <p:sp>
          <p:nvSpPr>
            <p:cNvPr id="187" name="Google Shape;187;p16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8301150" y="40481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7218275" y="360574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8325975" y="2965824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2495713" y="3142275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5245438" y="3663063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20136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6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7"/>
          <p:cNvSpPr txBox="1"/>
          <p:nvPr>
            <p:ph idx="1" type="subTitle"/>
          </p:nvPr>
        </p:nvSpPr>
        <p:spPr>
          <a:xfrm>
            <a:off x="2680650" y="2075675"/>
            <a:ext cx="18744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17"/>
          <p:cNvSpPr txBox="1"/>
          <p:nvPr>
            <p:ph idx="2" type="subTitle"/>
          </p:nvPr>
        </p:nvSpPr>
        <p:spPr>
          <a:xfrm>
            <a:off x="2566350" y="1676917"/>
            <a:ext cx="2103000" cy="44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 ExtraBold"/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99" name="Google Shape;199;p17"/>
          <p:cNvSpPr txBox="1"/>
          <p:nvPr>
            <p:ph idx="3" type="subTitle"/>
          </p:nvPr>
        </p:nvSpPr>
        <p:spPr>
          <a:xfrm>
            <a:off x="6332025" y="1676917"/>
            <a:ext cx="2103000" cy="44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 ExtraBold"/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0" name="Google Shape;200;p17"/>
          <p:cNvSpPr txBox="1"/>
          <p:nvPr>
            <p:ph idx="4" type="subTitle"/>
          </p:nvPr>
        </p:nvSpPr>
        <p:spPr>
          <a:xfrm>
            <a:off x="708975" y="2741125"/>
            <a:ext cx="2103000" cy="44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 ExtraBold"/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1" name="Google Shape;201;p17"/>
          <p:cNvSpPr txBox="1"/>
          <p:nvPr>
            <p:ph idx="5" type="subTitle"/>
          </p:nvPr>
        </p:nvSpPr>
        <p:spPr>
          <a:xfrm>
            <a:off x="4446075" y="2742409"/>
            <a:ext cx="2103000" cy="44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 ExtraBold"/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aleway"/>
              <a:buNone/>
              <a:defRPr sz="1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2" name="Google Shape;202;p17"/>
          <p:cNvSpPr txBox="1"/>
          <p:nvPr>
            <p:ph idx="6" type="subTitle"/>
          </p:nvPr>
        </p:nvSpPr>
        <p:spPr>
          <a:xfrm>
            <a:off x="6446325" y="2075675"/>
            <a:ext cx="18744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" name="Google Shape;203;p17"/>
          <p:cNvSpPr txBox="1"/>
          <p:nvPr>
            <p:ph idx="7" type="subTitle"/>
          </p:nvPr>
        </p:nvSpPr>
        <p:spPr>
          <a:xfrm>
            <a:off x="823275" y="3136256"/>
            <a:ext cx="18744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17"/>
          <p:cNvSpPr txBox="1"/>
          <p:nvPr>
            <p:ph idx="8" type="subTitle"/>
          </p:nvPr>
        </p:nvSpPr>
        <p:spPr>
          <a:xfrm>
            <a:off x="4560375" y="3136256"/>
            <a:ext cx="18744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06" name="Google Shape;206;p17"/>
          <p:cNvGrpSpPr/>
          <p:nvPr/>
        </p:nvGrpSpPr>
        <p:grpSpPr>
          <a:xfrm>
            <a:off x="270750" y="305956"/>
            <a:ext cx="7172425" cy="3514294"/>
            <a:chOff x="270750" y="305956"/>
            <a:chExt cx="7172425" cy="3514294"/>
          </a:xfrm>
        </p:grpSpPr>
        <p:sp>
          <p:nvSpPr>
            <p:cNvPr id="207" name="Google Shape;207;p17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6871075" y="445024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2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8"/>
          <p:cNvSpPr txBox="1"/>
          <p:nvPr>
            <p:ph idx="1" type="subTitle"/>
          </p:nvPr>
        </p:nvSpPr>
        <p:spPr>
          <a:xfrm>
            <a:off x="4795550" y="1203875"/>
            <a:ext cx="3246600" cy="508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14" name="Google Shape;214;p18"/>
          <p:cNvSpPr txBox="1"/>
          <p:nvPr>
            <p:ph idx="2" type="subTitle"/>
          </p:nvPr>
        </p:nvSpPr>
        <p:spPr>
          <a:xfrm>
            <a:off x="1115300" y="1208688"/>
            <a:ext cx="3246600" cy="508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Poppins ExtraBold"/>
              <a:buNone/>
              <a:defRPr sz="18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18"/>
          <p:cNvSpPr txBox="1"/>
          <p:nvPr>
            <p:ph idx="3" type="subTitle"/>
          </p:nvPr>
        </p:nvSpPr>
        <p:spPr>
          <a:xfrm>
            <a:off x="4795550" y="1855683"/>
            <a:ext cx="3246600" cy="20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17" name="Google Shape;217;p18"/>
          <p:cNvSpPr txBox="1"/>
          <p:nvPr>
            <p:ph idx="4" type="subTitle"/>
          </p:nvPr>
        </p:nvSpPr>
        <p:spPr>
          <a:xfrm>
            <a:off x="1115300" y="1855683"/>
            <a:ext cx="3246600" cy="20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grpSp>
        <p:nvGrpSpPr>
          <p:cNvPr id="218" name="Google Shape;218;p18"/>
          <p:cNvGrpSpPr/>
          <p:nvPr/>
        </p:nvGrpSpPr>
        <p:grpSpPr>
          <a:xfrm>
            <a:off x="270750" y="-561264"/>
            <a:ext cx="8627325" cy="4964025"/>
            <a:chOff x="270750" y="-561264"/>
            <a:chExt cx="8627325" cy="4964025"/>
          </a:xfrm>
        </p:grpSpPr>
        <p:grpSp>
          <p:nvGrpSpPr>
            <p:cNvPr id="219" name="Google Shape;219;p18"/>
            <p:cNvGrpSpPr/>
            <p:nvPr/>
          </p:nvGrpSpPr>
          <p:grpSpPr>
            <a:xfrm flipH="1" rot="10800000">
              <a:off x="270750" y="253149"/>
              <a:ext cx="8627325" cy="4149612"/>
              <a:chOff x="270750" y="192538"/>
              <a:chExt cx="8627325" cy="4149612"/>
            </a:xfrm>
          </p:grpSpPr>
          <p:sp>
            <p:nvSpPr>
              <p:cNvPr id="220" name="Google Shape;220;p18"/>
              <p:cNvSpPr/>
              <p:nvPr/>
            </p:nvSpPr>
            <p:spPr>
              <a:xfrm>
                <a:off x="270750" y="3248150"/>
                <a:ext cx="572100" cy="5721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8"/>
              <p:cNvSpPr/>
              <p:nvPr/>
            </p:nvSpPr>
            <p:spPr>
              <a:xfrm>
                <a:off x="8301150" y="4048150"/>
                <a:ext cx="293700" cy="2940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8"/>
              <p:cNvSpPr/>
              <p:nvPr/>
            </p:nvSpPr>
            <p:spPr>
              <a:xfrm>
                <a:off x="7218275" y="360574"/>
                <a:ext cx="572100" cy="5727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18"/>
              <p:cNvSpPr/>
              <p:nvPr/>
            </p:nvSpPr>
            <p:spPr>
              <a:xfrm>
                <a:off x="8325975" y="2965824"/>
                <a:ext cx="572100" cy="5727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18"/>
              <p:cNvSpPr/>
              <p:nvPr/>
            </p:nvSpPr>
            <p:spPr>
              <a:xfrm>
                <a:off x="817013" y="192538"/>
                <a:ext cx="520200" cy="5208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8"/>
              <p:cNvSpPr/>
              <p:nvPr/>
            </p:nvSpPr>
            <p:spPr>
              <a:xfrm>
                <a:off x="1337220" y="250706"/>
                <a:ext cx="293700" cy="2940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6" name="Google Shape;226;p18"/>
            <p:cNvSpPr/>
            <p:nvPr/>
          </p:nvSpPr>
          <p:spPr>
            <a:xfrm rot="-10244201">
              <a:off x="1290109" y="-473041"/>
              <a:ext cx="1192755" cy="1192755"/>
            </a:xfrm>
            <a:prstGeom prst="blockArc">
              <a:avLst>
                <a:gd fmla="val 10247770" name="adj1"/>
                <a:gd fmla="val 21057893" name="adj2"/>
                <a:gd fmla="val 12924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SECTION_TITLE_AND_DESCRIPTION_1_1_3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9"/>
          <p:cNvSpPr txBox="1"/>
          <p:nvPr>
            <p:ph type="title"/>
          </p:nvPr>
        </p:nvSpPr>
        <p:spPr>
          <a:xfrm>
            <a:off x="923550" y="126586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1" name="Google Shape;231;p19"/>
          <p:cNvSpPr txBox="1"/>
          <p:nvPr>
            <p:ph idx="1" type="subTitle"/>
          </p:nvPr>
        </p:nvSpPr>
        <p:spPr>
          <a:xfrm>
            <a:off x="790650" y="1713125"/>
            <a:ext cx="23238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2" name="Google Shape;232;p19"/>
          <p:cNvSpPr txBox="1"/>
          <p:nvPr>
            <p:ph idx="2" type="title"/>
          </p:nvPr>
        </p:nvSpPr>
        <p:spPr>
          <a:xfrm>
            <a:off x="923550" y="2668141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3" name="Google Shape;233;p19"/>
          <p:cNvSpPr txBox="1"/>
          <p:nvPr>
            <p:ph idx="3" type="subTitle"/>
          </p:nvPr>
        </p:nvSpPr>
        <p:spPr>
          <a:xfrm>
            <a:off x="790650" y="3115418"/>
            <a:ext cx="23238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4" name="Google Shape;234;p19"/>
          <p:cNvSpPr txBox="1"/>
          <p:nvPr>
            <p:ph idx="4" type="title"/>
          </p:nvPr>
        </p:nvSpPr>
        <p:spPr>
          <a:xfrm>
            <a:off x="6029625" y="126586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5" name="Google Shape;235;p19"/>
          <p:cNvSpPr txBox="1"/>
          <p:nvPr>
            <p:ph idx="5" type="subTitle"/>
          </p:nvPr>
        </p:nvSpPr>
        <p:spPr>
          <a:xfrm>
            <a:off x="6029625" y="1713125"/>
            <a:ext cx="23238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6" name="Google Shape;236;p19"/>
          <p:cNvSpPr txBox="1"/>
          <p:nvPr>
            <p:ph idx="6" type="title"/>
          </p:nvPr>
        </p:nvSpPr>
        <p:spPr>
          <a:xfrm>
            <a:off x="6029625" y="266814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7" name="Google Shape;237;p19"/>
          <p:cNvSpPr txBox="1"/>
          <p:nvPr>
            <p:ph idx="7" type="subTitle"/>
          </p:nvPr>
        </p:nvSpPr>
        <p:spPr>
          <a:xfrm>
            <a:off x="6029625" y="3115418"/>
            <a:ext cx="23238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8" name="Google Shape;238;p19"/>
          <p:cNvSpPr txBox="1"/>
          <p:nvPr>
            <p:ph idx="8"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39" name="Google Shape;239;p19"/>
          <p:cNvGrpSpPr/>
          <p:nvPr/>
        </p:nvGrpSpPr>
        <p:grpSpPr>
          <a:xfrm>
            <a:off x="270750" y="-561264"/>
            <a:ext cx="8627325" cy="2190739"/>
            <a:chOff x="270750" y="-561264"/>
            <a:chExt cx="8627325" cy="2190739"/>
          </a:xfrm>
        </p:grpSpPr>
        <p:grpSp>
          <p:nvGrpSpPr>
            <p:cNvPr id="240" name="Google Shape;240;p19"/>
            <p:cNvGrpSpPr/>
            <p:nvPr/>
          </p:nvGrpSpPr>
          <p:grpSpPr>
            <a:xfrm flipH="1" rot="10800000">
              <a:off x="270750" y="253149"/>
              <a:ext cx="8627325" cy="1376326"/>
              <a:chOff x="270750" y="2965824"/>
              <a:chExt cx="8627325" cy="1376326"/>
            </a:xfrm>
          </p:grpSpPr>
          <p:sp>
            <p:nvSpPr>
              <p:cNvPr id="241" name="Google Shape;241;p19"/>
              <p:cNvSpPr/>
              <p:nvPr/>
            </p:nvSpPr>
            <p:spPr>
              <a:xfrm>
                <a:off x="270750" y="3248150"/>
                <a:ext cx="572100" cy="5721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9"/>
              <p:cNvSpPr/>
              <p:nvPr/>
            </p:nvSpPr>
            <p:spPr>
              <a:xfrm>
                <a:off x="8301150" y="4048150"/>
                <a:ext cx="293700" cy="2940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19"/>
              <p:cNvSpPr/>
              <p:nvPr/>
            </p:nvSpPr>
            <p:spPr>
              <a:xfrm>
                <a:off x="8325975" y="2965824"/>
                <a:ext cx="572100" cy="5727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4" name="Google Shape;244;p19"/>
            <p:cNvSpPr/>
            <p:nvPr/>
          </p:nvSpPr>
          <p:spPr>
            <a:xfrm rot="-10244201">
              <a:off x="1290109" y="-473041"/>
              <a:ext cx="1192755" cy="1192755"/>
            </a:xfrm>
            <a:prstGeom prst="blockArc">
              <a:avLst>
                <a:gd fmla="val 10247770" name="adj1"/>
                <a:gd fmla="val 21057893" name="adj2"/>
                <a:gd fmla="val 12924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" name="Google Shape;245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_ONLY_2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49" name="Google Shape;249;p20"/>
          <p:cNvGrpSpPr/>
          <p:nvPr/>
        </p:nvGrpSpPr>
        <p:grpSpPr>
          <a:xfrm>
            <a:off x="193224" y="250521"/>
            <a:ext cx="8719077" cy="4083144"/>
            <a:chOff x="193224" y="250521"/>
            <a:chExt cx="8719077" cy="4083144"/>
          </a:xfrm>
        </p:grpSpPr>
        <p:sp>
          <p:nvSpPr>
            <p:cNvPr id="250" name="Google Shape;250;p20"/>
            <p:cNvSpPr/>
            <p:nvPr/>
          </p:nvSpPr>
          <p:spPr>
            <a:xfrm>
              <a:off x="1717228" y="1859301"/>
              <a:ext cx="470400" cy="4704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8291625" y="4138665"/>
              <a:ext cx="194700" cy="195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8490521" y="250521"/>
              <a:ext cx="379500" cy="379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193224" y="1617493"/>
              <a:ext cx="241500" cy="241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8532801" y="3929875"/>
              <a:ext cx="379500" cy="379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20"/>
          <p:cNvSpPr txBox="1"/>
          <p:nvPr>
            <p:ph idx="1" type="subTitle"/>
          </p:nvPr>
        </p:nvSpPr>
        <p:spPr>
          <a:xfrm>
            <a:off x="2522250" y="1086450"/>
            <a:ext cx="4099500" cy="28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56" name="Google Shape;256;p20"/>
          <p:cNvGrpSpPr/>
          <p:nvPr/>
        </p:nvGrpSpPr>
        <p:grpSpPr>
          <a:xfrm flipH="1" rot="10800000">
            <a:off x="604125" y="1056775"/>
            <a:ext cx="8370150" cy="3635150"/>
            <a:chOff x="604125" y="-96626"/>
            <a:chExt cx="8370150" cy="3635150"/>
          </a:xfrm>
        </p:grpSpPr>
        <p:sp>
          <p:nvSpPr>
            <p:cNvPr id="257" name="Google Shape;257;p20"/>
            <p:cNvSpPr/>
            <p:nvPr/>
          </p:nvSpPr>
          <p:spPr>
            <a:xfrm>
              <a:off x="604125" y="258140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8063025" y="27908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7246850" y="-96626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0"/>
            <p:cNvSpPr/>
            <p:nvPr/>
          </p:nvSpPr>
          <p:spPr>
            <a:xfrm>
              <a:off x="8402175" y="2965824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758713" y="4348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0"/>
            <p:cNvSpPr/>
            <p:nvPr/>
          </p:nvSpPr>
          <p:spPr>
            <a:xfrm>
              <a:off x="20136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 flipH="1">
            <a:off x="1076330" y="3499180"/>
            <a:ext cx="6991339" cy="1329929"/>
            <a:chOff x="404800" y="1010238"/>
            <a:chExt cx="8208688" cy="1561500"/>
          </a:xfrm>
        </p:grpSpPr>
        <p:sp>
          <p:nvSpPr>
            <p:cNvPr id="22" name="Google Shape;22;p3"/>
            <p:cNvSpPr/>
            <p:nvPr/>
          </p:nvSpPr>
          <p:spPr>
            <a:xfrm>
              <a:off x="2560391" y="1010238"/>
              <a:ext cx="1189800" cy="1189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>
              <a:off x="8319788" y="1398812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8016563" y="1770163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04800" y="205093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/>
          <p:nvPr/>
        </p:nvSpPr>
        <p:spPr>
          <a:xfrm flipH="1">
            <a:off x="3408602" y="765505"/>
            <a:ext cx="1013400" cy="10134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" name="Google Shape;27;p3"/>
          <p:cNvGrpSpPr/>
          <p:nvPr/>
        </p:nvGrpSpPr>
        <p:grpSpPr>
          <a:xfrm>
            <a:off x="270750" y="253149"/>
            <a:ext cx="8627325" cy="4089001"/>
            <a:chOff x="270750" y="253149"/>
            <a:chExt cx="8627325" cy="4089001"/>
          </a:xfrm>
        </p:grpSpPr>
        <p:sp>
          <p:nvSpPr>
            <p:cNvPr id="28" name="Google Shape;28;p3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301150" y="40481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6009175" y="2531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8325975" y="33980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3"/>
          <p:cNvSpPr txBox="1"/>
          <p:nvPr>
            <p:ph type="title"/>
          </p:nvPr>
        </p:nvSpPr>
        <p:spPr>
          <a:xfrm>
            <a:off x="1887000" y="1732200"/>
            <a:ext cx="5370000" cy="16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" name="Google Shape;34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67" name="Google Shape;267;p21"/>
          <p:cNvGrpSpPr/>
          <p:nvPr/>
        </p:nvGrpSpPr>
        <p:grpSpPr>
          <a:xfrm flipH="1">
            <a:off x="466113" y="283325"/>
            <a:ext cx="8310488" cy="4058138"/>
            <a:chOff x="270750" y="369050"/>
            <a:chExt cx="8310488" cy="4058138"/>
          </a:xfrm>
        </p:grpSpPr>
        <p:sp>
          <p:nvSpPr>
            <p:cNvPr id="268" name="Google Shape;268;p21"/>
            <p:cNvSpPr/>
            <p:nvPr/>
          </p:nvSpPr>
          <p:spPr>
            <a:xfrm>
              <a:off x="622525" y="369050"/>
              <a:ext cx="896100" cy="896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>
              <a:off x="270750" y="2638875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 rot="10800000">
              <a:off x="8287538" y="3923537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7891375" y="14944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1"/>
            <p:cNvSpPr/>
            <p:nvPr/>
          </p:nvSpPr>
          <p:spPr>
            <a:xfrm rot="10800000">
              <a:off x="7637888" y="3854488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2194400" y="3402713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6692981" y="897169"/>
              <a:ext cx="274200" cy="2745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1661220" y="625231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6" name="Google Shape;276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80" name="Google Shape;280;p22"/>
          <p:cNvGrpSpPr/>
          <p:nvPr/>
        </p:nvGrpSpPr>
        <p:grpSpPr>
          <a:xfrm flipH="1">
            <a:off x="366000" y="253149"/>
            <a:ext cx="8563397" cy="4105938"/>
            <a:chOff x="536166" y="253149"/>
            <a:chExt cx="8563397" cy="4105938"/>
          </a:xfrm>
        </p:grpSpPr>
        <p:sp>
          <p:nvSpPr>
            <p:cNvPr id="281" name="Google Shape;281;p22"/>
            <p:cNvSpPr/>
            <p:nvPr/>
          </p:nvSpPr>
          <p:spPr>
            <a:xfrm>
              <a:off x="536166" y="349650"/>
              <a:ext cx="860700" cy="860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723100" y="313160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 rot="10800000">
              <a:off x="8805863" y="3531662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8466300" y="2531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 rot="10800000">
              <a:off x="8272438" y="3786388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2"/>
            <p:cNvSpPr/>
            <p:nvPr/>
          </p:nvSpPr>
          <p:spPr>
            <a:xfrm>
              <a:off x="3585300" y="254283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5778038" y="131973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3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93" name="Google Shape;293;p23"/>
          <p:cNvGrpSpPr/>
          <p:nvPr/>
        </p:nvGrpSpPr>
        <p:grpSpPr>
          <a:xfrm flipH="1">
            <a:off x="290300" y="219124"/>
            <a:ext cx="8687224" cy="4649838"/>
            <a:chOff x="412338" y="27249"/>
            <a:chExt cx="8687224" cy="4649838"/>
          </a:xfrm>
        </p:grpSpPr>
        <p:sp>
          <p:nvSpPr>
            <p:cNvPr id="294" name="Google Shape;294;p23"/>
            <p:cNvSpPr/>
            <p:nvPr/>
          </p:nvSpPr>
          <p:spPr>
            <a:xfrm>
              <a:off x="412338" y="904050"/>
              <a:ext cx="687300" cy="6873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959150" y="39782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 rot="10800000">
              <a:off x="8805863" y="3531662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7399500" y="272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 rot="10800000">
              <a:off x="8272438" y="3786388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6661875" y="415628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_1_1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4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4"/>
          <p:cNvSpPr txBox="1"/>
          <p:nvPr>
            <p:ph type="title"/>
          </p:nvPr>
        </p:nvSpPr>
        <p:spPr>
          <a:xfrm>
            <a:off x="2676900" y="745875"/>
            <a:ext cx="3790200" cy="7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05" name="Google Shape;305;p24"/>
          <p:cNvSpPr txBox="1"/>
          <p:nvPr>
            <p:ph idx="1" type="subTitle"/>
          </p:nvPr>
        </p:nvSpPr>
        <p:spPr>
          <a:xfrm>
            <a:off x="2983301" y="1546125"/>
            <a:ext cx="31773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24"/>
          <p:cNvSpPr txBox="1"/>
          <p:nvPr/>
        </p:nvSpPr>
        <p:spPr>
          <a:xfrm>
            <a:off x="2905650" y="3292575"/>
            <a:ext cx="33327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7" name="Google Shape;307;p24"/>
          <p:cNvSpPr/>
          <p:nvPr/>
        </p:nvSpPr>
        <p:spPr>
          <a:xfrm>
            <a:off x="6648388" y="2571750"/>
            <a:ext cx="1189800" cy="11898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4"/>
          <p:cNvSpPr/>
          <p:nvPr/>
        </p:nvSpPr>
        <p:spPr>
          <a:xfrm>
            <a:off x="2206275" y="3477100"/>
            <a:ext cx="572100" cy="5721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4"/>
          <p:cNvSpPr/>
          <p:nvPr/>
        </p:nvSpPr>
        <p:spPr>
          <a:xfrm>
            <a:off x="8301150" y="4048150"/>
            <a:ext cx="293700" cy="2940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4"/>
          <p:cNvSpPr/>
          <p:nvPr/>
        </p:nvSpPr>
        <p:spPr>
          <a:xfrm>
            <a:off x="6435375" y="272899"/>
            <a:ext cx="572100" cy="5727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4"/>
          <p:cNvSpPr/>
          <p:nvPr/>
        </p:nvSpPr>
        <p:spPr>
          <a:xfrm>
            <a:off x="886950" y="1064474"/>
            <a:ext cx="572100" cy="5727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4"/>
          <p:cNvSpPr/>
          <p:nvPr/>
        </p:nvSpPr>
        <p:spPr>
          <a:xfrm>
            <a:off x="1409475" y="2378025"/>
            <a:ext cx="520200" cy="5208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4"/>
          <p:cNvSpPr/>
          <p:nvPr/>
        </p:nvSpPr>
        <p:spPr>
          <a:xfrm>
            <a:off x="8168788" y="1677663"/>
            <a:ext cx="520200" cy="5208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4"/>
          <p:cNvSpPr/>
          <p:nvPr/>
        </p:nvSpPr>
        <p:spPr>
          <a:xfrm>
            <a:off x="632520" y="1546131"/>
            <a:ext cx="293700" cy="2940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ONLY_1_2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5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8" name="Google Shape;318;p25"/>
          <p:cNvGrpSpPr/>
          <p:nvPr/>
        </p:nvGrpSpPr>
        <p:grpSpPr>
          <a:xfrm flipH="1">
            <a:off x="466113" y="283325"/>
            <a:ext cx="8310488" cy="4058138"/>
            <a:chOff x="270750" y="369050"/>
            <a:chExt cx="8310488" cy="4058138"/>
          </a:xfrm>
        </p:grpSpPr>
        <p:sp>
          <p:nvSpPr>
            <p:cNvPr id="319" name="Google Shape;319;p25"/>
            <p:cNvSpPr/>
            <p:nvPr/>
          </p:nvSpPr>
          <p:spPr>
            <a:xfrm>
              <a:off x="622525" y="369050"/>
              <a:ext cx="896100" cy="896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5"/>
            <p:cNvSpPr/>
            <p:nvPr/>
          </p:nvSpPr>
          <p:spPr>
            <a:xfrm>
              <a:off x="270750" y="2638875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5"/>
            <p:cNvSpPr/>
            <p:nvPr/>
          </p:nvSpPr>
          <p:spPr>
            <a:xfrm rot="10800000">
              <a:off x="8287538" y="3923537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5"/>
            <p:cNvSpPr/>
            <p:nvPr/>
          </p:nvSpPr>
          <p:spPr>
            <a:xfrm>
              <a:off x="7891375" y="14944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5"/>
            <p:cNvSpPr/>
            <p:nvPr/>
          </p:nvSpPr>
          <p:spPr>
            <a:xfrm rot="10800000">
              <a:off x="7637888" y="3854488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5"/>
            <p:cNvSpPr/>
            <p:nvPr/>
          </p:nvSpPr>
          <p:spPr>
            <a:xfrm>
              <a:off x="2194400" y="3402713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5"/>
            <p:cNvSpPr/>
            <p:nvPr/>
          </p:nvSpPr>
          <p:spPr>
            <a:xfrm>
              <a:off x="6692981" y="897169"/>
              <a:ext cx="274200" cy="2745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1661220" y="625231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ONLY_1_1_2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6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0" name="Google Shape;330;p26"/>
          <p:cNvGrpSpPr/>
          <p:nvPr/>
        </p:nvGrpSpPr>
        <p:grpSpPr>
          <a:xfrm flipH="1">
            <a:off x="366000" y="253149"/>
            <a:ext cx="8563397" cy="4105938"/>
            <a:chOff x="536166" y="253149"/>
            <a:chExt cx="8563397" cy="4105938"/>
          </a:xfrm>
        </p:grpSpPr>
        <p:sp>
          <p:nvSpPr>
            <p:cNvPr id="331" name="Google Shape;331;p26"/>
            <p:cNvSpPr/>
            <p:nvPr/>
          </p:nvSpPr>
          <p:spPr>
            <a:xfrm>
              <a:off x="536166" y="349650"/>
              <a:ext cx="860700" cy="860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723100" y="313160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 rot="10800000">
              <a:off x="8805863" y="3531662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8466300" y="2531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 rot="10800000">
              <a:off x="8272438" y="3786388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3585300" y="254283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5778038" y="131973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" name="Google Shape;339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TITLE_ONLY_1_1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7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2" name="Google Shape;342;p27"/>
          <p:cNvGrpSpPr/>
          <p:nvPr/>
        </p:nvGrpSpPr>
        <p:grpSpPr>
          <a:xfrm flipH="1">
            <a:off x="290300" y="219124"/>
            <a:ext cx="8687224" cy="4649838"/>
            <a:chOff x="412338" y="27249"/>
            <a:chExt cx="8687224" cy="4649838"/>
          </a:xfrm>
        </p:grpSpPr>
        <p:sp>
          <p:nvSpPr>
            <p:cNvPr id="343" name="Google Shape;343;p27"/>
            <p:cNvSpPr/>
            <p:nvPr/>
          </p:nvSpPr>
          <p:spPr>
            <a:xfrm>
              <a:off x="412338" y="904050"/>
              <a:ext cx="687300" cy="6873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7"/>
            <p:cNvSpPr/>
            <p:nvPr/>
          </p:nvSpPr>
          <p:spPr>
            <a:xfrm>
              <a:off x="959150" y="39782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7"/>
            <p:cNvSpPr/>
            <p:nvPr/>
          </p:nvSpPr>
          <p:spPr>
            <a:xfrm rot="10800000">
              <a:off x="8805863" y="3531662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7"/>
            <p:cNvSpPr/>
            <p:nvPr/>
          </p:nvSpPr>
          <p:spPr>
            <a:xfrm>
              <a:off x="7399500" y="272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7"/>
            <p:cNvSpPr/>
            <p:nvPr/>
          </p:nvSpPr>
          <p:spPr>
            <a:xfrm rot="10800000">
              <a:off x="8272438" y="3786388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7"/>
            <p:cNvSpPr/>
            <p:nvPr/>
          </p:nvSpPr>
          <p:spPr>
            <a:xfrm>
              <a:off x="6661875" y="415628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7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" name="Google Shape;350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2_1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8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3" name="Google Shape;353;p28"/>
          <p:cNvGrpSpPr/>
          <p:nvPr/>
        </p:nvGrpSpPr>
        <p:grpSpPr>
          <a:xfrm>
            <a:off x="270750" y="-561264"/>
            <a:ext cx="8627325" cy="4964025"/>
            <a:chOff x="270750" y="-561264"/>
            <a:chExt cx="8627325" cy="4964025"/>
          </a:xfrm>
        </p:grpSpPr>
        <p:grpSp>
          <p:nvGrpSpPr>
            <p:cNvPr id="354" name="Google Shape;354;p28"/>
            <p:cNvGrpSpPr/>
            <p:nvPr/>
          </p:nvGrpSpPr>
          <p:grpSpPr>
            <a:xfrm flipH="1" rot="10800000">
              <a:off x="270750" y="253149"/>
              <a:ext cx="8627325" cy="4149612"/>
              <a:chOff x="270750" y="192538"/>
              <a:chExt cx="8627325" cy="4149612"/>
            </a:xfrm>
          </p:grpSpPr>
          <p:sp>
            <p:nvSpPr>
              <p:cNvPr id="355" name="Google Shape;355;p28"/>
              <p:cNvSpPr/>
              <p:nvPr/>
            </p:nvSpPr>
            <p:spPr>
              <a:xfrm>
                <a:off x="270750" y="3248150"/>
                <a:ext cx="572100" cy="5721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8"/>
              <p:cNvSpPr/>
              <p:nvPr/>
            </p:nvSpPr>
            <p:spPr>
              <a:xfrm>
                <a:off x="8301150" y="4048150"/>
                <a:ext cx="293700" cy="2940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28"/>
              <p:cNvSpPr/>
              <p:nvPr/>
            </p:nvSpPr>
            <p:spPr>
              <a:xfrm>
                <a:off x="7218275" y="360574"/>
                <a:ext cx="572100" cy="5727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28"/>
              <p:cNvSpPr/>
              <p:nvPr/>
            </p:nvSpPr>
            <p:spPr>
              <a:xfrm>
                <a:off x="8325975" y="2965824"/>
                <a:ext cx="572100" cy="5727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8"/>
              <p:cNvSpPr/>
              <p:nvPr/>
            </p:nvSpPr>
            <p:spPr>
              <a:xfrm>
                <a:off x="817013" y="192538"/>
                <a:ext cx="520200" cy="5208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28"/>
              <p:cNvSpPr/>
              <p:nvPr/>
            </p:nvSpPr>
            <p:spPr>
              <a:xfrm>
                <a:off x="1337220" y="250706"/>
                <a:ext cx="293700" cy="294000"/>
              </a:xfrm>
              <a:prstGeom prst="donut">
                <a:avLst>
                  <a:gd fmla="val 15949" name="adj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1" name="Google Shape;361;p28"/>
            <p:cNvSpPr/>
            <p:nvPr/>
          </p:nvSpPr>
          <p:spPr>
            <a:xfrm rot="-10244201">
              <a:off x="1290109" y="-473041"/>
              <a:ext cx="1192755" cy="1192755"/>
            </a:xfrm>
            <a:prstGeom prst="blockArc">
              <a:avLst>
                <a:gd fmla="val 10247770" name="adj1"/>
                <a:gd fmla="val 21057893" name="adj2"/>
                <a:gd fmla="val 12924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13225" y="1036775"/>
            <a:ext cx="7717500" cy="33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39" name="Google Shape;39;p4"/>
          <p:cNvGrpSpPr/>
          <p:nvPr/>
        </p:nvGrpSpPr>
        <p:grpSpPr>
          <a:xfrm flipH="1">
            <a:off x="165975" y="229756"/>
            <a:ext cx="8684475" cy="4217169"/>
            <a:chOff x="270750" y="229756"/>
            <a:chExt cx="8684475" cy="4217169"/>
          </a:xfrm>
        </p:grpSpPr>
        <p:sp>
          <p:nvSpPr>
            <p:cNvPr id="40" name="Google Shape;40;p4"/>
            <p:cNvSpPr/>
            <p:nvPr/>
          </p:nvSpPr>
          <p:spPr>
            <a:xfrm>
              <a:off x="270750" y="34005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8358300" y="4152925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8383125" y="35504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1556445" y="2297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" name="Google Shape;44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1" type="subTitle"/>
          </p:nvPr>
        </p:nvSpPr>
        <p:spPr>
          <a:xfrm>
            <a:off x="4845495" y="2489492"/>
            <a:ext cx="29736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2" type="body"/>
          </p:nvPr>
        </p:nvSpPr>
        <p:spPr>
          <a:xfrm>
            <a:off x="1301075" y="2889700"/>
            <a:ext cx="2931300" cy="74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600"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3" type="body"/>
          </p:nvPr>
        </p:nvSpPr>
        <p:spPr>
          <a:xfrm>
            <a:off x="4845500" y="2881750"/>
            <a:ext cx="2973600" cy="7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600"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1" name="Google Shape;51;p5"/>
          <p:cNvSpPr txBox="1"/>
          <p:nvPr/>
        </p:nvSpPr>
        <p:spPr>
          <a:xfrm>
            <a:off x="1331069" y="3012575"/>
            <a:ext cx="28713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52" name="Google Shape;52;p5"/>
          <p:cNvSpPr txBox="1"/>
          <p:nvPr>
            <p:ph idx="4" type="subTitle"/>
          </p:nvPr>
        </p:nvSpPr>
        <p:spPr>
          <a:xfrm>
            <a:off x="1331069" y="2489492"/>
            <a:ext cx="2871300" cy="3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53" name="Google Shape;53;p5"/>
          <p:cNvGrpSpPr/>
          <p:nvPr/>
        </p:nvGrpSpPr>
        <p:grpSpPr>
          <a:xfrm>
            <a:off x="366700" y="730650"/>
            <a:ext cx="8208688" cy="1841088"/>
            <a:chOff x="404800" y="730650"/>
            <a:chExt cx="8208688" cy="1841088"/>
          </a:xfrm>
        </p:grpSpPr>
        <p:sp>
          <p:nvSpPr>
            <p:cNvPr id="54" name="Google Shape;54;p5"/>
            <p:cNvSpPr/>
            <p:nvPr/>
          </p:nvSpPr>
          <p:spPr>
            <a:xfrm>
              <a:off x="536175" y="730650"/>
              <a:ext cx="1189800" cy="1189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 rot="10800000">
              <a:off x="8319788" y="1398812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 rot="10800000">
              <a:off x="8016563" y="1770163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404800" y="205093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" name="Google Shape;58;p5"/>
          <p:cNvGrpSpPr/>
          <p:nvPr/>
        </p:nvGrpSpPr>
        <p:grpSpPr>
          <a:xfrm flipH="1" rot="-2700000">
            <a:off x="861334" y="3359918"/>
            <a:ext cx="596919" cy="896417"/>
            <a:chOff x="8358300" y="3550499"/>
            <a:chExt cx="596925" cy="896426"/>
          </a:xfrm>
        </p:grpSpPr>
        <p:sp>
          <p:nvSpPr>
            <p:cNvPr id="59" name="Google Shape;59;p5"/>
            <p:cNvSpPr/>
            <p:nvPr/>
          </p:nvSpPr>
          <p:spPr>
            <a:xfrm>
              <a:off x="8358300" y="4152925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383125" y="35504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5" name="Google Shape;65;p6"/>
          <p:cNvGrpSpPr/>
          <p:nvPr/>
        </p:nvGrpSpPr>
        <p:grpSpPr>
          <a:xfrm>
            <a:off x="193224" y="250521"/>
            <a:ext cx="8719077" cy="4083144"/>
            <a:chOff x="193224" y="250521"/>
            <a:chExt cx="8719077" cy="4083144"/>
          </a:xfrm>
        </p:grpSpPr>
        <p:sp>
          <p:nvSpPr>
            <p:cNvPr id="66" name="Google Shape;66;p6"/>
            <p:cNvSpPr/>
            <p:nvPr/>
          </p:nvSpPr>
          <p:spPr>
            <a:xfrm>
              <a:off x="193228" y="1109351"/>
              <a:ext cx="470400" cy="4704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8291625" y="4138665"/>
              <a:ext cx="194700" cy="195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8490521" y="250521"/>
              <a:ext cx="379500" cy="379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193224" y="1617493"/>
              <a:ext cx="241500" cy="241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8532801" y="3929875"/>
              <a:ext cx="379500" cy="379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726376" y="1682650"/>
            <a:ext cx="4238700" cy="6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5" name="Google Shape;75;p7"/>
          <p:cNvSpPr txBox="1"/>
          <p:nvPr>
            <p:ph idx="1" type="subTitle"/>
          </p:nvPr>
        </p:nvSpPr>
        <p:spPr>
          <a:xfrm>
            <a:off x="726375" y="2297850"/>
            <a:ext cx="4238700" cy="8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6" name="Google Shape;76;p7"/>
          <p:cNvGrpSpPr/>
          <p:nvPr/>
        </p:nvGrpSpPr>
        <p:grpSpPr>
          <a:xfrm flipH="1" rot="10800000">
            <a:off x="270750" y="405549"/>
            <a:ext cx="8627325" cy="3828376"/>
            <a:chOff x="270750" y="361374"/>
            <a:chExt cx="8627325" cy="3828376"/>
          </a:xfrm>
        </p:grpSpPr>
        <p:sp>
          <p:nvSpPr>
            <p:cNvPr id="77" name="Google Shape;77;p7"/>
            <p:cNvSpPr/>
            <p:nvPr/>
          </p:nvSpPr>
          <p:spPr>
            <a:xfrm>
              <a:off x="669525" y="361374"/>
              <a:ext cx="909600" cy="9096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270750" y="30195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8529750" y="38957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8325975" y="29408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1708845" y="4583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8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6" name="Google Shape;86;p8"/>
          <p:cNvGrpSpPr/>
          <p:nvPr/>
        </p:nvGrpSpPr>
        <p:grpSpPr>
          <a:xfrm flipH="1" rot="10800000">
            <a:off x="1101156" y="253149"/>
            <a:ext cx="7611770" cy="2949179"/>
            <a:chOff x="404800" y="-890960"/>
            <a:chExt cx="8937149" cy="3462697"/>
          </a:xfrm>
        </p:grpSpPr>
        <p:sp>
          <p:nvSpPr>
            <p:cNvPr id="87" name="Google Shape;87;p8"/>
            <p:cNvSpPr/>
            <p:nvPr/>
          </p:nvSpPr>
          <p:spPr>
            <a:xfrm>
              <a:off x="8152149" y="-890960"/>
              <a:ext cx="1189800" cy="1189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10800000">
              <a:off x="8319788" y="1398812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 rot="10800000">
              <a:off x="8016563" y="1770163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404800" y="2050938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8"/>
          <p:cNvSpPr/>
          <p:nvPr/>
        </p:nvSpPr>
        <p:spPr>
          <a:xfrm flipH="1" rot="10800000">
            <a:off x="4746823" y="3303353"/>
            <a:ext cx="1013400" cy="1013400"/>
          </a:xfrm>
          <a:prstGeom prst="donut">
            <a:avLst>
              <a:gd fmla="val 1594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8"/>
          <p:cNvGrpSpPr/>
          <p:nvPr/>
        </p:nvGrpSpPr>
        <p:grpSpPr>
          <a:xfrm rot="10800000">
            <a:off x="270750" y="740109"/>
            <a:ext cx="8627325" cy="4089001"/>
            <a:chOff x="270750" y="253149"/>
            <a:chExt cx="8627325" cy="4089001"/>
          </a:xfrm>
        </p:grpSpPr>
        <p:sp>
          <p:nvSpPr>
            <p:cNvPr id="93" name="Google Shape;93;p8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8301150" y="40481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6009175" y="2531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8325975" y="33980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9"/>
          <p:cNvSpPr txBox="1"/>
          <p:nvPr>
            <p:ph type="title"/>
          </p:nvPr>
        </p:nvSpPr>
        <p:spPr>
          <a:xfrm flipH="1">
            <a:off x="5825013" y="1820700"/>
            <a:ext cx="2387100" cy="12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2" name="Google Shape;102;p9"/>
          <p:cNvSpPr txBox="1"/>
          <p:nvPr>
            <p:ph idx="1" type="body"/>
          </p:nvPr>
        </p:nvSpPr>
        <p:spPr>
          <a:xfrm flipH="1">
            <a:off x="931888" y="1206450"/>
            <a:ext cx="5082600" cy="24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grpSp>
        <p:nvGrpSpPr>
          <p:cNvPr id="103" name="Google Shape;103;p9"/>
          <p:cNvGrpSpPr/>
          <p:nvPr/>
        </p:nvGrpSpPr>
        <p:grpSpPr>
          <a:xfrm>
            <a:off x="270750" y="253149"/>
            <a:ext cx="8627325" cy="4089001"/>
            <a:chOff x="270750" y="253149"/>
            <a:chExt cx="8627325" cy="4089001"/>
          </a:xfrm>
        </p:grpSpPr>
        <p:sp>
          <p:nvSpPr>
            <p:cNvPr id="104" name="Google Shape;104;p9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8301150" y="40481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6009175" y="2531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8325975" y="33980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/>
          <p:nvPr/>
        </p:nvSpPr>
        <p:spPr>
          <a:xfrm>
            <a:off x="101850" y="121950"/>
            <a:ext cx="8940300" cy="4899600"/>
          </a:xfrm>
          <a:prstGeom prst="roundRect">
            <a:avLst>
              <a:gd fmla="val 790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0"/>
          <p:cNvGrpSpPr/>
          <p:nvPr/>
        </p:nvGrpSpPr>
        <p:grpSpPr>
          <a:xfrm>
            <a:off x="270750" y="305956"/>
            <a:ext cx="7172425" cy="3514294"/>
            <a:chOff x="270750" y="305956"/>
            <a:chExt cx="7172425" cy="3514294"/>
          </a:xfrm>
        </p:grpSpPr>
        <p:sp>
          <p:nvSpPr>
            <p:cNvPr id="113" name="Google Shape;113;p10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6871075" y="445024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0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10"/>
          <p:cNvSpPr txBox="1"/>
          <p:nvPr>
            <p:ph idx="1" type="body"/>
          </p:nvPr>
        </p:nvSpPr>
        <p:spPr>
          <a:xfrm>
            <a:off x="1064175" y="3620975"/>
            <a:ext cx="35079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 ExtraBold"/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</a:lstStyle>
          <a:p/>
        </p:txBody>
      </p:sp>
      <p:sp>
        <p:nvSpPr>
          <p:cNvPr id="117" name="Google Shape;117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>
              <a:buNone/>
              <a:defRPr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ibre Franklin"/>
              <a:buChar char="●"/>
              <a:defRPr sz="18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ibre Franklin"/>
              <a:buChar char="○"/>
              <a:defRPr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ibre Franklin"/>
              <a:buChar char="■"/>
              <a:defRPr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ibre Franklin"/>
              <a:buChar char="●"/>
              <a:defRPr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ibre Franklin"/>
              <a:buChar char="○"/>
              <a:defRPr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ibre Franklin"/>
              <a:buChar char="■"/>
              <a:defRPr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ibre Franklin"/>
              <a:buChar char="●"/>
              <a:defRPr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ibre Franklin"/>
              <a:buChar char="○"/>
              <a:defRPr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ibre Franklin"/>
              <a:buChar char="■"/>
              <a:defRPr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slide" Target="/ppt/slides/slide2.xml"/><Relationship Id="rId4" Type="http://schemas.openxmlformats.org/officeDocument/2006/relationships/image" Target="../media/image29.png"/><Relationship Id="rId9" Type="http://schemas.openxmlformats.org/officeDocument/2006/relationships/image" Target="../media/image32.png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11" Type="http://schemas.openxmlformats.org/officeDocument/2006/relationships/image" Target="../media/image4.png"/><Relationship Id="rId10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32.png"/><Relationship Id="rId5" Type="http://schemas.openxmlformats.org/officeDocument/2006/relationships/image" Target="../media/image16.png"/><Relationship Id="rId6" Type="http://schemas.openxmlformats.org/officeDocument/2006/relationships/image" Target="../media/image4.png"/><Relationship Id="rId7" Type="http://schemas.openxmlformats.org/officeDocument/2006/relationships/slide" Target="/ppt/slides/slide2.xml"/><Relationship Id="rId8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1.png"/><Relationship Id="rId4" Type="http://schemas.openxmlformats.org/officeDocument/2006/relationships/image" Target="../media/image14.png"/><Relationship Id="rId5" Type="http://schemas.openxmlformats.org/officeDocument/2006/relationships/image" Target="../media/image30.png"/><Relationship Id="rId6" Type="http://schemas.openxmlformats.org/officeDocument/2006/relationships/image" Target="../media/image25.png"/><Relationship Id="rId7" Type="http://schemas.openxmlformats.org/officeDocument/2006/relationships/image" Target="../media/image10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hub.com/solicoders/soli-lms/tree/develop-pkg_creation_projets" TargetMode="External"/><Relationship Id="rId4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slide" Target="/ppt/slides/slide29.xml"/><Relationship Id="rId4" Type="http://schemas.openxmlformats.org/officeDocument/2006/relationships/slide" Target="/ppt/slides/slide29.xml"/><Relationship Id="rId9" Type="http://schemas.openxmlformats.org/officeDocument/2006/relationships/image" Target="../media/image20.png"/><Relationship Id="rId5" Type="http://schemas.openxmlformats.org/officeDocument/2006/relationships/slide" Target="/ppt/slides/slide29.xml"/><Relationship Id="rId6" Type="http://schemas.openxmlformats.org/officeDocument/2006/relationships/slide" Target="/ppt/slides/slide29.xml"/><Relationship Id="rId7" Type="http://schemas.openxmlformats.org/officeDocument/2006/relationships/image" Target="../media/image19.png"/><Relationship Id="rId8" Type="http://schemas.openxmlformats.org/officeDocument/2006/relationships/image" Target="../media/image4.png"/><Relationship Id="rId11" Type="http://schemas.openxmlformats.org/officeDocument/2006/relationships/image" Target="../media/image28.png"/><Relationship Id="rId10" Type="http://schemas.openxmlformats.org/officeDocument/2006/relationships/image" Target="../media/image32.png"/><Relationship Id="rId13" Type="http://schemas.openxmlformats.org/officeDocument/2006/relationships/image" Target="../media/image29.png"/><Relationship Id="rId12" Type="http://schemas.openxmlformats.org/officeDocument/2006/relationships/slide" Target="/ppt/slides/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slide" Target="/ppt/slides/slide2.xml"/><Relationship Id="rId4" Type="http://schemas.openxmlformats.org/officeDocument/2006/relationships/image" Target="../media/image29.png"/><Relationship Id="rId9" Type="http://schemas.openxmlformats.org/officeDocument/2006/relationships/image" Target="../media/image32.png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11" Type="http://schemas.openxmlformats.org/officeDocument/2006/relationships/image" Target="../media/image4.png"/><Relationship Id="rId10" Type="http://schemas.openxmlformats.org/officeDocument/2006/relationships/image" Target="../media/image16.png"/><Relationship Id="rId12" Type="http://schemas.openxmlformats.org/officeDocument/2006/relationships/hyperlink" Target="https://stories.freepik.com/rafiki/?utm_source=slidesgo_template&amp;utm_medium=referral-link&amp;utm_campaign=sg_resources&amp;utm_content=stories#36338c" TargetMode="External"/></Relationships>
</file>

<file path=ppt/slides/_rels/slide31.xml.rels><?xml version="1.0" encoding="UTF-8" standalone="yes"?><Relationships xmlns="http://schemas.openxmlformats.org/package/2006/relationships"><Relationship Id="rId20" Type="http://schemas.openxmlformats.org/officeDocument/2006/relationships/image" Target="../media/image16.png"/><Relationship Id="rId22" Type="http://schemas.openxmlformats.org/officeDocument/2006/relationships/hyperlink" Target="https://stories.freepik.com/rafiki/?utm_source=slidesgo_template&amp;utm_medium=referral-link&amp;utm_campaign=sg_resources&amp;utm_content=stories#36338c" TargetMode="External"/><Relationship Id="rId21" Type="http://schemas.openxmlformats.org/officeDocument/2006/relationships/image" Target="../media/image4.png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stories.freepik.com/illustration/kids-studying-from-home/rafiki/?utm_source=slidesgo_template&amp;utm_medium=referral-link&amp;utm_campaign=sg_resources&amp;utm_content=stories#36338c" TargetMode="External"/><Relationship Id="rId4" Type="http://schemas.openxmlformats.org/officeDocument/2006/relationships/hyperlink" Target="https://stories.freepik.com/illustration/group-chat/rafiki/?utm_source=slidesgo_template&amp;utm_medium=referral-link&amp;utm_campaign=sg_resources&amp;utm_content=stories#36338c" TargetMode="External"/><Relationship Id="rId9" Type="http://schemas.openxmlformats.org/officeDocument/2006/relationships/hyperlink" Target="https://stories.freepik.com/illustration/mobile-life/rafiki/?utm_source=slidesgo_template&amp;utm_medium=referral-link&amp;utm_campaign=sg_resources&amp;utm_content=stories#36338c" TargetMode="External"/><Relationship Id="rId5" Type="http://schemas.openxmlformats.org/officeDocument/2006/relationships/hyperlink" Target="https://stories.freepik.com/illustration/mention/rafiki/?utm_source=slidesgo_template&amp;utm_medium=referral-link&amp;utm_campaign=sg_resources&amp;utm_content=stories#36338c" TargetMode="External"/><Relationship Id="rId6" Type="http://schemas.openxmlformats.org/officeDocument/2006/relationships/hyperlink" Target="https://stories.freepik.com/illustration/upgrade/rafiki/?utm_source=slidesgo_template&amp;utm_medium=referral-link&amp;utm_campaign=sg_resources&amp;utm_content=stories#36338c" TargetMode="External"/><Relationship Id="rId7" Type="http://schemas.openxmlformats.org/officeDocument/2006/relationships/hyperlink" Target="https://stories.freepik.com/illustration/windows/rafiki/?utm_source=slidesgo_template&amp;utm_medium=referral-link&amp;utm_campaign=sg_resources&amp;utm_content=stories#36338c" TargetMode="External"/><Relationship Id="rId8" Type="http://schemas.openxmlformats.org/officeDocument/2006/relationships/hyperlink" Target="https://stories.freepik.com/illustration/wall-post/rafiki/?utm_source=slidesgo_template&amp;utm_medium=referral-link&amp;utm_campaign=sg_resources&amp;utm_content=stories#36338c" TargetMode="External"/><Relationship Id="rId11" Type="http://schemas.openxmlformats.org/officeDocument/2006/relationships/hyperlink" Target="https://www.freepik.com/free-vector/task-management-app-template_10425663.htm#page=5&amp;query=ui&amp;position=20/?utm_source=slidesgo_template&amp;utm_medium=referral-link&amp;utm_campaign=sg_resources&amp;utm_content=freepik" TargetMode="External"/><Relationship Id="rId10" Type="http://schemas.openxmlformats.org/officeDocument/2006/relationships/hyperlink" Target="https://stories.freepik.com/illustration/projections/rafiki/?utm_source=slidesgo_template&amp;utm_medium=referral-link&amp;utm_campaign=sg_resources&amp;utm_content=stories#36338c" TargetMode="External"/><Relationship Id="rId13" Type="http://schemas.openxmlformats.org/officeDocument/2006/relationships/slide" Target="/ppt/slides/slide2.xml"/><Relationship Id="rId12" Type="http://schemas.openxmlformats.org/officeDocument/2006/relationships/hyperlink" Target="https://www.freepik.com/free-photo/female-teacher-home-holding-online-class_10226654.htm/?utm_source=slidesgo_template&amp;utm_medium=referral-link&amp;utm_campaign=sg_resources&amp;utm_content=freepik" TargetMode="External"/><Relationship Id="rId15" Type="http://schemas.openxmlformats.org/officeDocument/2006/relationships/slide" Target="/ppt/slides/slide2.xml"/><Relationship Id="rId14" Type="http://schemas.openxmlformats.org/officeDocument/2006/relationships/image" Target="../media/image29.png"/><Relationship Id="rId17" Type="http://schemas.openxmlformats.org/officeDocument/2006/relationships/image" Target="../media/image19.png"/><Relationship Id="rId16" Type="http://schemas.openxmlformats.org/officeDocument/2006/relationships/slide" Target="/ppt/slides/slide2.xml"/><Relationship Id="rId19" Type="http://schemas.openxmlformats.org/officeDocument/2006/relationships/image" Target="../media/image32.png"/><Relationship Id="rId18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29"/>
          <p:cNvGrpSpPr/>
          <p:nvPr/>
        </p:nvGrpSpPr>
        <p:grpSpPr>
          <a:xfrm>
            <a:off x="101721" y="4505825"/>
            <a:ext cx="8940558" cy="84600"/>
            <a:chOff x="155346" y="4358775"/>
            <a:chExt cx="8934304" cy="84600"/>
          </a:xfrm>
        </p:grpSpPr>
        <p:cxnSp>
          <p:nvCxnSpPr>
            <p:cNvPr id="368" name="Google Shape;368;p29"/>
            <p:cNvCxnSpPr/>
            <p:nvPr/>
          </p:nvCxnSpPr>
          <p:spPr>
            <a:xfrm rot="10800000">
              <a:off x="155350" y="4358775"/>
              <a:ext cx="89343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200025" rotWithShape="0" algn="bl" dir="15840000" dist="57150">
                <a:srgbClr val="7966E4"/>
              </a:outerShdw>
            </a:effectLst>
          </p:spPr>
        </p:cxnSp>
        <p:sp>
          <p:nvSpPr>
            <p:cNvPr id="369" name="Google Shape;369;p29"/>
            <p:cNvSpPr/>
            <p:nvPr/>
          </p:nvSpPr>
          <p:spPr>
            <a:xfrm>
              <a:off x="155346" y="4358775"/>
              <a:ext cx="8934300" cy="84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29"/>
          <p:cNvSpPr txBox="1"/>
          <p:nvPr/>
        </p:nvSpPr>
        <p:spPr>
          <a:xfrm>
            <a:off x="220008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1" name="Google Shape;371;p29">
            <a:hlinkClick/>
          </p:cNvPr>
          <p:cNvSpPr txBox="1"/>
          <p:nvPr/>
        </p:nvSpPr>
        <p:spPr>
          <a:xfrm>
            <a:off x="219912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Tue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2" name="Google Shape;372;p29">
            <a:hlinkClick/>
          </p:cNvPr>
          <p:cNvSpPr txBox="1"/>
          <p:nvPr/>
        </p:nvSpPr>
        <p:spPr>
          <a:xfrm>
            <a:off x="2987574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Wed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3" name="Google Shape;373;p29">
            <a:hlinkClick/>
          </p:cNvPr>
          <p:cNvSpPr txBox="1"/>
          <p:nvPr/>
        </p:nvSpPr>
        <p:spPr>
          <a:xfrm>
            <a:off x="3777211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Thu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4" name="Google Shape;374;p29">
            <a:hlinkClick/>
          </p:cNvPr>
          <p:cNvSpPr txBox="1"/>
          <p:nvPr/>
        </p:nvSpPr>
        <p:spPr>
          <a:xfrm>
            <a:off x="456446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Fri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75" name="Google Shape;375;p29">
            <a:hlinkClick action="ppaction://hlinksldjump"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224" y="585350"/>
            <a:ext cx="360887" cy="260251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29">
            <a:hlinkClick action="ppaction://hlinkshowjump?jump=nextslide"/>
          </p:cNvPr>
          <p:cNvSpPr/>
          <p:nvPr/>
        </p:nvSpPr>
        <p:spPr>
          <a:xfrm>
            <a:off x="7977175" y="627091"/>
            <a:ext cx="432265" cy="208566"/>
          </a:xfrm>
          <a:custGeom>
            <a:rect b="b" l="l" r="r" t="t"/>
            <a:pathLst>
              <a:path extrusionOk="0" h="101123" w="209583">
                <a:moveTo>
                  <a:pt x="158014" y="1"/>
                </a:moveTo>
                <a:cubicBezTo>
                  <a:pt x="155920" y="1"/>
                  <a:pt x="153827" y="808"/>
                  <a:pt x="152237" y="2415"/>
                </a:cubicBezTo>
                <a:cubicBezTo>
                  <a:pt x="149040" y="5611"/>
                  <a:pt x="149073" y="10765"/>
                  <a:pt x="152237" y="13929"/>
                </a:cubicBezTo>
                <a:lnTo>
                  <a:pt x="180845" y="42407"/>
                </a:lnTo>
                <a:lnTo>
                  <a:pt x="8155" y="42407"/>
                </a:lnTo>
                <a:cubicBezTo>
                  <a:pt x="3653" y="42407"/>
                  <a:pt x="0" y="46060"/>
                  <a:pt x="0" y="50562"/>
                </a:cubicBezTo>
                <a:cubicBezTo>
                  <a:pt x="0" y="55063"/>
                  <a:pt x="3653" y="58717"/>
                  <a:pt x="8155" y="58717"/>
                </a:cubicBezTo>
                <a:lnTo>
                  <a:pt x="180845" y="58717"/>
                </a:lnTo>
                <a:lnTo>
                  <a:pt x="152237" y="87194"/>
                </a:lnTo>
                <a:cubicBezTo>
                  <a:pt x="149073" y="90358"/>
                  <a:pt x="149040" y="95512"/>
                  <a:pt x="152237" y="98708"/>
                </a:cubicBezTo>
                <a:cubicBezTo>
                  <a:pt x="153827" y="100315"/>
                  <a:pt x="155920" y="101122"/>
                  <a:pt x="158014" y="101122"/>
                </a:cubicBezTo>
                <a:cubicBezTo>
                  <a:pt x="160087" y="101122"/>
                  <a:pt x="162162" y="100331"/>
                  <a:pt x="163752" y="98741"/>
                </a:cubicBezTo>
                <a:lnTo>
                  <a:pt x="206353" y="56335"/>
                </a:lnTo>
                <a:lnTo>
                  <a:pt x="206386" y="56335"/>
                </a:lnTo>
                <a:cubicBezTo>
                  <a:pt x="209583" y="53139"/>
                  <a:pt x="209550" y="47952"/>
                  <a:pt x="206386" y="44788"/>
                </a:cubicBezTo>
                <a:lnTo>
                  <a:pt x="206353" y="44788"/>
                </a:lnTo>
                <a:lnTo>
                  <a:pt x="163752" y="2382"/>
                </a:lnTo>
                <a:cubicBezTo>
                  <a:pt x="162162" y="792"/>
                  <a:pt x="160087" y="1"/>
                  <a:pt x="1580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9">
            <a:hlinkClick action="ppaction://hlinksldjump" r:id="rId5"/>
          </p:cNvPr>
          <p:cNvSpPr txBox="1"/>
          <p:nvPr/>
        </p:nvSpPr>
        <p:spPr>
          <a:xfrm>
            <a:off x="62101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78" name="Google Shape;378;p29">
            <a:hlinkClick action="ppaction://hlinksldjump"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1657" y="4626989"/>
            <a:ext cx="274320" cy="27432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9">
            <a:hlinkClick/>
          </p:cNvPr>
          <p:cNvSpPr txBox="1"/>
          <p:nvPr/>
        </p:nvSpPr>
        <p:spPr>
          <a:xfrm>
            <a:off x="140947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Mon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0" name="Google Shape;380;p29">
            <a:hlinkClick/>
          </p:cNvPr>
          <p:cNvSpPr txBox="1"/>
          <p:nvPr/>
        </p:nvSpPr>
        <p:spPr>
          <a:xfrm>
            <a:off x="5355326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81" name="Google Shape;381;p29">
            <a:hlinkClick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72688" y="4588783"/>
            <a:ext cx="360876" cy="341206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9"/>
          <p:cNvSpPr txBox="1"/>
          <p:nvPr>
            <p:ph type="ctrTitle"/>
          </p:nvPr>
        </p:nvSpPr>
        <p:spPr>
          <a:xfrm>
            <a:off x="427475" y="845600"/>
            <a:ext cx="5607900" cy="26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Gestion de projet</a:t>
            </a:r>
            <a:r>
              <a:rPr lang="en"/>
              <a:t> : Développement d'un système LM</a:t>
            </a:r>
            <a:r>
              <a:rPr lang="en"/>
              <a:t>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9"/>
          <p:cNvSpPr txBox="1"/>
          <p:nvPr>
            <p:ph idx="1" type="subTitle"/>
          </p:nvPr>
        </p:nvSpPr>
        <p:spPr>
          <a:xfrm>
            <a:off x="621025" y="3114400"/>
            <a:ext cx="41727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Réalisé par: Bouik Hussein 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400"/>
              <a:t>SUPERVISÉ PAR: ESSARRAJ FOUAD </a:t>
            </a:r>
            <a:r>
              <a:rPr lang="en" sz="1400">
                <a:solidFill>
                  <a:srgbClr val="003C7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grpSp>
        <p:nvGrpSpPr>
          <p:cNvPr id="384" name="Google Shape;384;p29"/>
          <p:cNvGrpSpPr/>
          <p:nvPr/>
        </p:nvGrpSpPr>
        <p:grpSpPr>
          <a:xfrm>
            <a:off x="4865767" y="1152801"/>
            <a:ext cx="3860584" cy="2875990"/>
            <a:chOff x="1190200" y="811850"/>
            <a:chExt cx="5212075" cy="3882800"/>
          </a:xfrm>
        </p:grpSpPr>
        <p:sp>
          <p:nvSpPr>
            <p:cNvPr id="385" name="Google Shape;385;p29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5534950" y="4391925"/>
              <a:ext cx="345275" cy="2525"/>
            </a:xfrm>
            <a:custGeom>
              <a:rect b="b" l="l" r="r" t="t"/>
              <a:pathLst>
                <a:path extrusionOk="0" h="101" w="13811">
                  <a:moveTo>
                    <a:pt x="1" y="0"/>
                  </a:moveTo>
                  <a:lnTo>
                    <a:pt x="1" y="100"/>
                  </a:lnTo>
                  <a:lnTo>
                    <a:pt x="13811" y="100"/>
                  </a:lnTo>
                  <a:lnTo>
                    <a:pt x="1381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4552600" y="4420275"/>
              <a:ext cx="90075" cy="2525"/>
            </a:xfrm>
            <a:custGeom>
              <a:rect b="b" l="l" r="r" t="t"/>
              <a:pathLst>
                <a:path extrusionOk="0" h="101" w="3603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5323975" y="4295175"/>
              <a:ext cx="200175" cy="2525"/>
            </a:xfrm>
            <a:custGeom>
              <a:rect b="b" l="l" r="r" t="t"/>
              <a:pathLst>
                <a:path extrusionOk="0" h="101" w="8007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1737250" y="4312700"/>
              <a:ext cx="450350" cy="2525"/>
            </a:xfrm>
            <a:custGeom>
              <a:rect b="b" l="l" r="r" t="t"/>
              <a:pathLst>
                <a:path extrusionOk="0" h="101" w="18014">
                  <a:moveTo>
                    <a:pt x="0" y="0"/>
                  </a:moveTo>
                  <a:lnTo>
                    <a:pt x="0" y="100"/>
                  </a:lnTo>
                  <a:lnTo>
                    <a:pt x="18013" y="100"/>
                  </a:lnTo>
                  <a:lnTo>
                    <a:pt x="1801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2280125" y="4312700"/>
              <a:ext cx="65925" cy="2525"/>
            </a:xfrm>
            <a:custGeom>
              <a:rect b="b" l="l" r="r" t="t"/>
              <a:pathLst>
                <a:path extrusionOk="0" h="101" w="2637">
                  <a:moveTo>
                    <a:pt x="1" y="0"/>
                  </a:moveTo>
                  <a:lnTo>
                    <a:pt x="1" y="100"/>
                  </a:lnTo>
                  <a:lnTo>
                    <a:pt x="2636" y="10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2560325" y="4356900"/>
              <a:ext cx="976575" cy="2525"/>
            </a:xfrm>
            <a:custGeom>
              <a:rect b="b" l="l" r="r" t="t"/>
              <a:pathLst>
                <a:path extrusionOk="0" h="101" w="39063">
                  <a:moveTo>
                    <a:pt x="1" y="0"/>
                  </a:moveTo>
                  <a:lnTo>
                    <a:pt x="1" y="100"/>
                  </a:lnTo>
                  <a:lnTo>
                    <a:pt x="39062" y="100"/>
                  </a:lnTo>
                  <a:lnTo>
                    <a:pt x="3906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1588800" y="811850"/>
              <a:ext cx="2131550" cy="2947975"/>
            </a:xfrm>
            <a:custGeom>
              <a:rect b="b" l="l" r="r" t="t"/>
              <a:pathLst>
                <a:path extrusionOk="0" h="117919" w="85262">
                  <a:moveTo>
                    <a:pt x="82893" y="67"/>
                  </a:moveTo>
                  <a:cubicBezTo>
                    <a:pt x="84127" y="67"/>
                    <a:pt x="85162" y="1102"/>
                    <a:pt x="85162" y="2336"/>
                  </a:cubicBezTo>
                  <a:lnTo>
                    <a:pt x="85162" y="115517"/>
                  </a:lnTo>
                  <a:cubicBezTo>
                    <a:pt x="85162" y="116784"/>
                    <a:pt x="84127" y="117785"/>
                    <a:pt x="82893" y="117785"/>
                  </a:cubicBezTo>
                  <a:lnTo>
                    <a:pt x="2369" y="117785"/>
                  </a:lnTo>
                  <a:cubicBezTo>
                    <a:pt x="1102" y="117785"/>
                    <a:pt x="101" y="116784"/>
                    <a:pt x="101" y="115517"/>
                  </a:cubicBezTo>
                  <a:lnTo>
                    <a:pt x="101" y="2336"/>
                  </a:lnTo>
                  <a:cubicBezTo>
                    <a:pt x="101" y="1102"/>
                    <a:pt x="1102" y="67"/>
                    <a:pt x="2369" y="67"/>
                  </a:cubicBezTo>
                  <a:close/>
                  <a:moveTo>
                    <a:pt x="82953" y="0"/>
                  </a:moveTo>
                  <a:cubicBezTo>
                    <a:pt x="82933" y="0"/>
                    <a:pt x="82913" y="0"/>
                    <a:pt x="82893" y="1"/>
                  </a:cubicBezTo>
                  <a:lnTo>
                    <a:pt x="2369" y="1"/>
                  </a:lnTo>
                  <a:cubicBezTo>
                    <a:pt x="1068" y="1"/>
                    <a:pt x="1" y="1035"/>
                    <a:pt x="1" y="2336"/>
                  </a:cubicBezTo>
                  <a:lnTo>
                    <a:pt x="1" y="115517"/>
                  </a:lnTo>
                  <a:cubicBezTo>
                    <a:pt x="1" y="116818"/>
                    <a:pt x="1068" y="117885"/>
                    <a:pt x="2369" y="117919"/>
                  </a:cubicBezTo>
                  <a:lnTo>
                    <a:pt x="82893" y="117919"/>
                  </a:lnTo>
                  <a:cubicBezTo>
                    <a:pt x="84194" y="117919"/>
                    <a:pt x="85262" y="116851"/>
                    <a:pt x="85262" y="115517"/>
                  </a:cubicBezTo>
                  <a:lnTo>
                    <a:pt x="85262" y="2369"/>
                  </a:lnTo>
                  <a:cubicBezTo>
                    <a:pt x="85262" y="1055"/>
                    <a:pt x="84226" y="0"/>
                    <a:pt x="8295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3842925" y="811850"/>
              <a:ext cx="2132375" cy="2947975"/>
            </a:xfrm>
            <a:custGeom>
              <a:rect b="b" l="l" r="r" t="t"/>
              <a:pathLst>
                <a:path extrusionOk="0" h="117919" w="85295">
                  <a:moveTo>
                    <a:pt x="82893" y="67"/>
                  </a:moveTo>
                  <a:cubicBezTo>
                    <a:pt x="84160" y="67"/>
                    <a:pt x="85194" y="1102"/>
                    <a:pt x="85194" y="2336"/>
                  </a:cubicBezTo>
                  <a:lnTo>
                    <a:pt x="85194" y="115517"/>
                  </a:lnTo>
                  <a:cubicBezTo>
                    <a:pt x="85194" y="116784"/>
                    <a:pt x="84160" y="117785"/>
                    <a:pt x="82893" y="117785"/>
                  </a:cubicBezTo>
                  <a:lnTo>
                    <a:pt x="2402" y="117785"/>
                  </a:lnTo>
                  <a:cubicBezTo>
                    <a:pt x="1134" y="117785"/>
                    <a:pt x="100" y="116784"/>
                    <a:pt x="100" y="115517"/>
                  </a:cubicBezTo>
                  <a:lnTo>
                    <a:pt x="100" y="2336"/>
                  </a:lnTo>
                  <a:cubicBezTo>
                    <a:pt x="100" y="1102"/>
                    <a:pt x="1134" y="67"/>
                    <a:pt x="2402" y="67"/>
                  </a:cubicBezTo>
                  <a:close/>
                  <a:moveTo>
                    <a:pt x="2402" y="1"/>
                  </a:moveTo>
                  <a:cubicBezTo>
                    <a:pt x="1068" y="1"/>
                    <a:pt x="33" y="1035"/>
                    <a:pt x="0" y="2336"/>
                  </a:cubicBezTo>
                  <a:lnTo>
                    <a:pt x="0" y="115517"/>
                  </a:lnTo>
                  <a:cubicBezTo>
                    <a:pt x="0" y="116851"/>
                    <a:pt x="1068" y="117885"/>
                    <a:pt x="2402" y="117919"/>
                  </a:cubicBezTo>
                  <a:lnTo>
                    <a:pt x="82893" y="117919"/>
                  </a:lnTo>
                  <a:cubicBezTo>
                    <a:pt x="84227" y="117885"/>
                    <a:pt x="85294" y="116818"/>
                    <a:pt x="85294" y="115517"/>
                  </a:cubicBezTo>
                  <a:lnTo>
                    <a:pt x="85294" y="2336"/>
                  </a:lnTo>
                  <a:cubicBezTo>
                    <a:pt x="85261" y="1035"/>
                    <a:pt x="84194" y="1"/>
                    <a:pt x="8289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1824800" y="1027000"/>
              <a:ext cx="763900" cy="1263450"/>
            </a:xfrm>
            <a:custGeom>
              <a:rect b="b" l="l" r="r" t="t"/>
              <a:pathLst>
                <a:path extrusionOk="0" h="50538" w="30556">
                  <a:moveTo>
                    <a:pt x="1" y="1"/>
                  </a:moveTo>
                  <a:lnTo>
                    <a:pt x="1" y="50537"/>
                  </a:lnTo>
                  <a:lnTo>
                    <a:pt x="30556" y="50537"/>
                  </a:lnTo>
                  <a:lnTo>
                    <a:pt x="3055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1809800" y="1027000"/>
              <a:ext cx="15025" cy="1263450"/>
            </a:xfrm>
            <a:custGeom>
              <a:rect b="b" l="l" r="r" t="t"/>
              <a:pathLst>
                <a:path extrusionOk="0" h="50538" w="601">
                  <a:moveTo>
                    <a:pt x="0" y="1"/>
                  </a:moveTo>
                  <a:lnTo>
                    <a:pt x="0" y="50537"/>
                  </a:lnTo>
                  <a:lnTo>
                    <a:pt x="601" y="50537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1902375" y="1082050"/>
              <a:ext cx="608775" cy="1152525"/>
            </a:xfrm>
            <a:custGeom>
              <a:rect b="b" l="l" r="r" t="t"/>
              <a:pathLst>
                <a:path extrusionOk="0" h="46101" w="24351">
                  <a:moveTo>
                    <a:pt x="0" y="0"/>
                  </a:moveTo>
                  <a:lnTo>
                    <a:pt x="0" y="46100"/>
                  </a:lnTo>
                  <a:lnTo>
                    <a:pt x="24351" y="46100"/>
                  </a:lnTo>
                  <a:lnTo>
                    <a:pt x="2435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2768825" y="1470650"/>
              <a:ext cx="764725" cy="1263450"/>
            </a:xfrm>
            <a:custGeom>
              <a:rect b="b" l="l" r="r" t="t"/>
              <a:pathLst>
                <a:path extrusionOk="0" h="50538" w="30589">
                  <a:moveTo>
                    <a:pt x="0" y="1"/>
                  </a:moveTo>
                  <a:lnTo>
                    <a:pt x="0" y="50537"/>
                  </a:lnTo>
                  <a:lnTo>
                    <a:pt x="30589" y="50537"/>
                  </a:lnTo>
                  <a:lnTo>
                    <a:pt x="3058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2753800" y="1470650"/>
              <a:ext cx="15050" cy="1263450"/>
            </a:xfrm>
            <a:custGeom>
              <a:rect b="b" l="l" r="r" t="t"/>
              <a:pathLst>
                <a:path extrusionOk="0" h="50538" w="602">
                  <a:moveTo>
                    <a:pt x="1" y="1"/>
                  </a:moveTo>
                  <a:lnTo>
                    <a:pt x="1" y="50537"/>
                  </a:lnTo>
                  <a:lnTo>
                    <a:pt x="601" y="50537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2847200" y="1525700"/>
              <a:ext cx="608800" cy="1152525"/>
            </a:xfrm>
            <a:custGeom>
              <a:rect b="b" l="l" r="r" t="t"/>
              <a:pathLst>
                <a:path extrusionOk="0" h="46101" w="24352">
                  <a:moveTo>
                    <a:pt x="1" y="1"/>
                  </a:moveTo>
                  <a:lnTo>
                    <a:pt x="1" y="46100"/>
                  </a:lnTo>
                  <a:lnTo>
                    <a:pt x="24351" y="46100"/>
                  </a:lnTo>
                  <a:lnTo>
                    <a:pt x="2435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2112050" y="2749350"/>
              <a:ext cx="183125" cy="1148900"/>
            </a:xfrm>
            <a:custGeom>
              <a:rect b="b" l="l" r="r" t="t"/>
              <a:pathLst>
                <a:path extrusionOk="0" h="45956" w="7325">
                  <a:moveTo>
                    <a:pt x="1693" y="0"/>
                  </a:moveTo>
                  <a:cubicBezTo>
                    <a:pt x="514" y="0"/>
                    <a:pt x="0" y="1892"/>
                    <a:pt x="152" y="2591"/>
                  </a:cubicBezTo>
                  <a:cubicBezTo>
                    <a:pt x="986" y="6294"/>
                    <a:pt x="1787" y="15467"/>
                    <a:pt x="2554" y="31412"/>
                  </a:cubicBezTo>
                  <a:cubicBezTo>
                    <a:pt x="2921" y="39351"/>
                    <a:pt x="2554" y="44788"/>
                    <a:pt x="3555" y="45956"/>
                  </a:cubicBezTo>
                  <a:lnTo>
                    <a:pt x="6590" y="45922"/>
                  </a:lnTo>
                  <a:cubicBezTo>
                    <a:pt x="7324" y="32179"/>
                    <a:pt x="5323" y="10063"/>
                    <a:pt x="3155" y="2425"/>
                  </a:cubicBezTo>
                  <a:cubicBezTo>
                    <a:pt x="2854" y="1391"/>
                    <a:pt x="2554" y="223"/>
                    <a:pt x="2054" y="56"/>
                  </a:cubicBezTo>
                  <a:cubicBezTo>
                    <a:pt x="1927" y="18"/>
                    <a:pt x="1807" y="0"/>
                    <a:pt x="169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2186725" y="2904175"/>
              <a:ext cx="592675" cy="685525"/>
            </a:xfrm>
            <a:custGeom>
              <a:rect b="b" l="l" r="r" t="t"/>
              <a:pathLst>
                <a:path extrusionOk="0" h="27421" w="23707">
                  <a:moveTo>
                    <a:pt x="20725" y="0"/>
                  </a:moveTo>
                  <a:cubicBezTo>
                    <a:pt x="15601" y="0"/>
                    <a:pt x="2733" y="4578"/>
                    <a:pt x="1335" y="9074"/>
                  </a:cubicBezTo>
                  <a:cubicBezTo>
                    <a:pt x="1" y="13377"/>
                    <a:pt x="1135" y="20149"/>
                    <a:pt x="1435" y="27421"/>
                  </a:cubicBezTo>
                  <a:cubicBezTo>
                    <a:pt x="2169" y="23951"/>
                    <a:pt x="4904" y="17714"/>
                    <a:pt x="7640" y="14011"/>
                  </a:cubicBezTo>
                  <a:cubicBezTo>
                    <a:pt x="11142" y="9208"/>
                    <a:pt x="19648" y="4671"/>
                    <a:pt x="21483" y="2936"/>
                  </a:cubicBezTo>
                  <a:cubicBezTo>
                    <a:pt x="23706" y="854"/>
                    <a:pt x="22938" y="0"/>
                    <a:pt x="20725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2238425" y="3104325"/>
              <a:ext cx="459775" cy="635475"/>
            </a:xfrm>
            <a:custGeom>
              <a:rect b="b" l="l" r="r" t="t"/>
              <a:pathLst>
                <a:path extrusionOk="0" h="25419" w="18391">
                  <a:moveTo>
                    <a:pt x="15376" y="1"/>
                  </a:moveTo>
                  <a:cubicBezTo>
                    <a:pt x="11804" y="1"/>
                    <a:pt x="4999" y="2986"/>
                    <a:pt x="2169" y="9241"/>
                  </a:cubicBezTo>
                  <a:cubicBezTo>
                    <a:pt x="301" y="13344"/>
                    <a:pt x="1" y="18114"/>
                    <a:pt x="301" y="25419"/>
                  </a:cubicBezTo>
                  <a:cubicBezTo>
                    <a:pt x="1035" y="21950"/>
                    <a:pt x="3770" y="15712"/>
                    <a:pt x="6506" y="11976"/>
                  </a:cubicBezTo>
                  <a:cubicBezTo>
                    <a:pt x="10008" y="7206"/>
                    <a:pt x="15512" y="4871"/>
                    <a:pt x="17013" y="2836"/>
                  </a:cubicBezTo>
                  <a:cubicBezTo>
                    <a:pt x="18390" y="963"/>
                    <a:pt x="17405" y="1"/>
                    <a:pt x="1537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624700" y="3034400"/>
              <a:ext cx="637950" cy="740425"/>
            </a:xfrm>
            <a:custGeom>
              <a:rect b="b" l="l" r="r" t="t"/>
              <a:pathLst>
                <a:path extrusionOk="0" h="29617" w="25518">
                  <a:moveTo>
                    <a:pt x="4436" y="1"/>
                  </a:moveTo>
                  <a:cubicBezTo>
                    <a:pt x="1523" y="1"/>
                    <a:pt x="0" y="1230"/>
                    <a:pt x="1900" y="3432"/>
                  </a:cubicBezTo>
                  <a:cubicBezTo>
                    <a:pt x="3835" y="5666"/>
                    <a:pt x="10540" y="9769"/>
                    <a:pt x="15644" y="15006"/>
                  </a:cubicBezTo>
                  <a:cubicBezTo>
                    <a:pt x="19580" y="19109"/>
                    <a:pt x="24016" y="25848"/>
                    <a:pt x="25517" y="29617"/>
                  </a:cubicBezTo>
                  <a:cubicBezTo>
                    <a:pt x="24550" y="21878"/>
                    <a:pt x="23249" y="16274"/>
                    <a:pt x="21114" y="11204"/>
                  </a:cubicBezTo>
                  <a:cubicBezTo>
                    <a:pt x="17853" y="3351"/>
                    <a:pt x="9247" y="1"/>
                    <a:pt x="443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2155050" y="2769975"/>
              <a:ext cx="465025" cy="583725"/>
            </a:xfrm>
            <a:custGeom>
              <a:rect b="b" l="l" r="r" t="t"/>
              <a:pathLst>
                <a:path extrusionOk="0" h="23349" w="18601">
                  <a:moveTo>
                    <a:pt x="15064" y="0"/>
                  </a:moveTo>
                  <a:cubicBezTo>
                    <a:pt x="11416" y="0"/>
                    <a:pt x="5003" y="2403"/>
                    <a:pt x="2135" y="7671"/>
                  </a:cubicBezTo>
                  <a:cubicBezTo>
                    <a:pt x="34" y="11507"/>
                    <a:pt x="0" y="16277"/>
                    <a:pt x="334" y="23349"/>
                  </a:cubicBezTo>
                  <a:cubicBezTo>
                    <a:pt x="1034" y="19979"/>
                    <a:pt x="4203" y="15276"/>
                    <a:pt x="6838" y="11674"/>
                  </a:cubicBezTo>
                  <a:cubicBezTo>
                    <a:pt x="10241" y="7037"/>
                    <a:pt x="15411" y="4702"/>
                    <a:pt x="17012" y="2834"/>
                  </a:cubicBezTo>
                  <a:cubicBezTo>
                    <a:pt x="18601" y="985"/>
                    <a:pt x="17399" y="0"/>
                    <a:pt x="1506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9"/>
            <p:cNvSpPr/>
            <p:nvPr/>
          </p:nvSpPr>
          <p:spPr>
            <a:xfrm>
              <a:off x="1676525" y="2760475"/>
              <a:ext cx="540250" cy="570700"/>
            </a:xfrm>
            <a:custGeom>
              <a:rect b="b" l="l" r="r" t="t"/>
              <a:pathLst>
                <a:path extrusionOk="0" h="22828" w="21610">
                  <a:moveTo>
                    <a:pt x="1446" y="0"/>
                  </a:moveTo>
                  <a:cubicBezTo>
                    <a:pt x="309" y="0"/>
                    <a:pt x="1" y="537"/>
                    <a:pt x="1128" y="1813"/>
                  </a:cubicBezTo>
                  <a:cubicBezTo>
                    <a:pt x="5665" y="6917"/>
                    <a:pt x="8901" y="6016"/>
                    <a:pt x="13237" y="10486"/>
                  </a:cubicBezTo>
                  <a:cubicBezTo>
                    <a:pt x="16573" y="13955"/>
                    <a:pt x="20309" y="19692"/>
                    <a:pt x="21610" y="22828"/>
                  </a:cubicBezTo>
                  <a:cubicBezTo>
                    <a:pt x="20776" y="16290"/>
                    <a:pt x="19808" y="12054"/>
                    <a:pt x="17173" y="8217"/>
                  </a:cubicBezTo>
                  <a:cubicBezTo>
                    <a:pt x="14416" y="4254"/>
                    <a:pt x="4647" y="0"/>
                    <a:pt x="144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2180900" y="2674650"/>
              <a:ext cx="292125" cy="397175"/>
            </a:xfrm>
            <a:custGeom>
              <a:rect b="b" l="l" r="r" t="t"/>
              <a:pathLst>
                <a:path extrusionOk="0" h="15887" w="11685">
                  <a:moveTo>
                    <a:pt x="10555" y="1"/>
                  </a:moveTo>
                  <a:cubicBezTo>
                    <a:pt x="8489" y="1"/>
                    <a:pt x="3084" y="2445"/>
                    <a:pt x="1401" y="5479"/>
                  </a:cubicBezTo>
                  <a:cubicBezTo>
                    <a:pt x="0" y="8015"/>
                    <a:pt x="0" y="11183"/>
                    <a:pt x="200" y="15887"/>
                  </a:cubicBezTo>
                  <a:cubicBezTo>
                    <a:pt x="667" y="13652"/>
                    <a:pt x="3069" y="10650"/>
                    <a:pt x="4804" y="8248"/>
                  </a:cubicBezTo>
                  <a:cubicBezTo>
                    <a:pt x="7072" y="5179"/>
                    <a:pt x="9174" y="3611"/>
                    <a:pt x="10941" y="1343"/>
                  </a:cubicBezTo>
                  <a:cubicBezTo>
                    <a:pt x="11685" y="407"/>
                    <a:pt x="11397" y="1"/>
                    <a:pt x="1055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798825" y="2688925"/>
              <a:ext cx="405450" cy="432100"/>
            </a:xfrm>
            <a:custGeom>
              <a:rect b="b" l="l" r="r" t="t"/>
              <a:pathLst>
                <a:path extrusionOk="0" h="17284" w="16218">
                  <a:moveTo>
                    <a:pt x="847" y="1"/>
                  </a:moveTo>
                  <a:cubicBezTo>
                    <a:pt x="166" y="1"/>
                    <a:pt x="0" y="378"/>
                    <a:pt x="673" y="1306"/>
                  </a:cubicBezTo>
                  <a:cubicBezTo>
                    <a:pt x="1807" y="2874"/>
                    <a:pt x="6677" y="6743"/>
                    <a:pt x="9913" y="10112"/>
                  </a:cubicBezTo>
                  <a:cubicBezTo>
                    <a:pt x="12481" y="12747"/>
                    <a:pt x="15250" y="14882"/>
                    <a:pt x="16217" y="17284"/>
                  </a:cubicBezTo>
                  <a:cubicBezTo>
                    <a:pt x="15584" y="12314"/>
                    <a:pt x="15217" y="8811"/>
                    <a:pt x="12848" y="6176"/>
                  </a:cubicBezTo>
                  <a:cubicBezTo>
                    <a:pt x="11029" y="4151"/>
                    <a:pt x="3106" y="1"/>
                    <a:pt x="84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1599525" y="2920200"/>
              <a:ext cx="719825" cy="605300"/>
            </a:xfrm>
            <a:custGeom>
              <a:rect b="b" l="l" r="r" t="t"/>
              <a:pathLst>
                <a:path extrusionOk="0" h="24212" w="28793">
                  <a:moveTo>
                    <a:pt x="2459" y="1"/>
                  </a:moveTo>
                  <a:cubicBezTo>
                    <a:pt x="591" y="1"/>
                    <a:pt x="1" y="474"/>
                    <a:pt x="1773" y="1628"/>
                  </a:cubicBezTo>
                  <a:cubicBezTo>
                    <a:pt x="4008" y="3063"/>
                    <a:pt x="13815" y="5564"/>
                    <a:pt x="18585" y="10535"/>
                  </a:cubicBezTo>
                  <a:cubicBezTo>
                    <a:pt x="22288" y="14371"/>
                    <a:pt x="23622" y="20742"/>
                    <a:pt x="25057" y="24211"/>
                  </a:cubicBezTo>
                  <a:cubicBezTo>
                    <a:pt x="28793" y="18073"/>
                    <a:pt x="27558" y="10034"/>
                    <a:pt x="24089" y="6165"/>
                  </a:cubicBezTo>
                  <a:cubicBezTo>
                    <a:pt x="21541" y="3374"/>
                    <a:pt x="7447" y="1"/>
                    <a:pt x="245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2091675" y="3774800"/>
              <a:ext cx="281050" cy="449525"/>
            </a:xfrm>
            <a:custGeom>
              <a:rect b="b" l="l" r="r" t="t"/>
              <a:pathLst>
                <a:path extrusionOk="0" h="17981" w="11242">
                  <a:moveTo>
                    <a:pt x="1201" y="1"/>
                  </a:moveTo>
                  <a:cubicBezTo>
                    <a:pt x="534" y="1"/>
                    <a:pt x="0" y="2002"/>
                    <a:pt x="67" y="4371"/>
                  </a:cubicBezTo>
                  <a:lnTo>
                    <a:pt x="367" y="15879"/>
                  </a:lnTo>
                  <a:cubicBezTo>
                    <a:pt x="398" y="17921"/>
                    <a:pt x="874" y="17981"/>
                    <a:pt x="1431" y="17981"/>
                  </a:cubicBezTo>
                  <a:cubicBezTo>
                    <a:pt x="1465" y="17981"/>
                    <a:pt x="1500" y="17980"/>
                    <a:pt x="1535" y="17980"/>
                  </a:cubicBezTo>
                  <a:lnTo>
                    <a:pt x="9707" y="17980"/>
                  </a:lnTo>
                  <a:cubicBezTo>
                    <a:pt x="9744" y="17980"/>
                    <a:pt x="9780" y="17981"/>
                    <a:pt x="9816" y="17981"/>
                  </a:cubicBezTo>
                  <a:cubicBezTo>
                    <a:pt x="10397" y="17981"/>
                    <a:pt x="10843" y="17921"/>
                    <a:pt x="10875" y="15879"/>
                  </a:cubicBezTo>
                  <a:lnTo>
                    <a:pt x="11208" y="4371"/>
                  </a:lnTo>
                  <a:cubicBezTo>
                    <a:pt x="11241" y="2002"/>
                    <a:pt x="10708" y="1"/>
                    <a:pt x="10041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2064975" y="3757200"/>
              <a:ext cx="335275" cy="70175"/>
            </a:xfrm>
            <a:custGeom>
              <a:rect b="b" l="l" r="r" t="t"/>
              <a:pathLst>
                <a:path extrusionOk="0" h="2807" w="13411">
                  <a:moveTo>
                    <a:pt x="284" y="0"/>
                  </a:moveTo>
                  <a:cubicBezTo>
                    <a:pt x="112" y="0"/>
                    <a:pt x="1" y="155"/>
                    <a:pt x="1" y="338"/>
                  </a:cubicBezTo>
                  <a:lnTo>
                    <a:pt x="268" y="2540"/>
                  </a:lnTo>
                  <a:cubicBezTo>
                    <a:pt x="301" y="2706"/>
                    <a:pt x="468" y="2806"/>
                    <a:pt x="634" y="2806"/>
                  </a:cubicBezTo>
                  <a:lnTo>
                    <a:pt x="12776" y="2806"/>
                  </a:lnTo>
                  <a:cubicBezTo>
                    <a:pt x="12910" y="2806"/>
                    <a:pt x="13077" y="2706"/>
                    <a:pt x="13110" y="2540"/>
                  </a:cubicBezTo>
                  <a:lnTo>
                    <a:pt x="13410" y="338"/>
                  </a:lnTo>
                  <a:cubicBezTo>
                    <a:pt x="13410" y="155"/>
                    <a:pt x="13271" y="0"/>
                    <a:pt x="13094" y="0"/>
                  </a:cubicBezTo>
                  <a:cubicBezTo>
                    <a:pt x="13078" y="0"/>
                    <a:pt x="13061" y="2"/>
                    <a:pt x="13043" y="4"/>
                  </a:cubicBezTo>
                  <a:lnTo>
                    <a:pt x="334" y="4"/>
                  </a:lnTo>
                  <a:cubicBezTo>
                    <a:pt x="317" y="2"/>
                    <a:pt x="300" y="0"/>
                    <a:pt x="28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3993025" y="2609800"/>
              <a:ext cx="229350" cy="1545300"/>
            </a:xfrm>
            <a:custGeom>
              <a:rect b="b" l="l" r="r" t="t"/>
              <a:pathLst>
                <a:path extrusionOk="0" h="61812" w="9174">
                  <a:moveTo>
                    <a:pt x="0" y="1"/>
                  </a:moveTo>
                  <a:lnTo>
                    <a:pt x="0" y="61812"/>
                  </a:lnTo>
                  <a:lnTo>
                    <a:pt x="9174" y="61812"/>
                  </a:lnTo>
                  <a:lnTo>
                    <a:pt x="917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9"/>
            <p:cNvSpPr/>
            <p:nvPr/>
          </p:nvSpPr>
          <p:spPr>
            <a:xfrm>
              <a:off x="4036375" y="4155075"/>
              <a:ext cx="1740450" cy="69250"/>
            </a:xfrm>
            <a:custGeom>
              <a:rect b="b" l="l" r="r" t="t"/>
              <a:pathLst>
                <a:path extrusionOk="0" h="2770" w="69618">
                  <a:moveTo>
                    <a:pt x="1" y="1"/>
                  </a:moveTo>
                  <a:lnTo>
                    <a:pt x="1" y="2769"/>
                  </a:lnTo>
                  <a:lnTo>
                    <a:pt x="69617" y="2769"/>
                  </a:lnTo>
                  <a:lnTo>
                    <a:pt x="6961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4222350" y="2609800"/>
              <a:ext cx="1598675" cy="1545300"/>
            </a:xfrm>
            <a:custGeom>
              <a:rect b="b" l="l" r="r" t="t"/>
              <a:pathLst>
                <a:path extrusionOk="0" h="61812" w="63947">
                  <a:moveTo>
                    <a:pt x="1" y="1"/>
                  </a:moveTo>
                  <a:lnTo>
                    <a:pt x="1" y="61812"/>
                  </a:lnTo>
                  <a:lnTo>
                    <a:pt x="63946" y="61812"/>
                  </a:lnTo>
                  <a:lnTo>
                    <a:pt x="6394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9"/>
            <p:cNvSpPr/>
            <p:nvPr/>
          </p:nvSpPr>
          <p:spPr>
            <a:xfrm>
              <a:off x="3963825" y="2549775"/>
              <a:ext cx="234375" cy="60050"/>
            </a:xfrm>
            <a:custGeom>
              <a:rect b="b" l="l" r="r" t="t"/>
              <a:pathLst>
                <a:path extrusionOk="0" h="2402" w="9375">
                  <a:moveTo>
                    <a:pt x="1" y="0"/>
                  </a:moveTo>
                  <a:lnTo>
                    <a:pt x="1" y="2402"/>
                  </a:lnTo>
                  <a:lnTo>
                    <a:pt x="9374" y="2402"/>
                  </a:lnTo>
                  <a:lnTo>
                    <a:pt x="9374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9"/>
            <p:cNvSpPr/>
            <p:nvPr/>
          </p:nvSpPr>
          <p:spPr>
            <a:xfrm>
              <a:off x="4198175" y="2549775"/>
              <a:ext cx="1652025" cy="60900"/>
            </a:xfrm>
            <a:custGeom>
              <a:rect b="b" l="l" r="r" t="t"/>
              <a:pathLst>
                <a:path extrusionOk="0" h="2436" w="66081">
                  <a:moveTo>
                    <a:pt x="0" y="0"/>
                  </a:moveTo>
                  <a:lnTo>
                    <a:pt x="0" y="2435"/>
                  </a:lnTo>
                  <a:lnTo>
                    <a:pt x="66081" y="2435"/>
                  </a:lnTo>
                  <a:lnTo>
                    <a:pt x="6608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9"/>
            <p:cNvSpPr/>
            <p:nvPr/>
          </p:nvSpPr>
          <p:spPr>
            <a:xfrm>
              <a:off x="4305750" y="2739075"/>
              <a:ext cx="1431875" cy="600450"/>
            </a:xfrm>
            <a:custGeom>
              <a:rect b="b" l="l" r="r" t="t"/>
              <a:pathLst>
                <a:path extrusionOk="0" h="24018" w="57275">
                  <a:moveTo>
                    <a:pt x="56741" y="534"/>
                  </a:moveTo>
                  <a:lnTo>
                    <a:pt x="56741" y="23484"/>
                  </a:lnTo>
                  <a:lnTo>
                    <a:pt x="567" y="23484"/>
                  </a:lnTo>
                  <a:lnTo>
                    <a:pt x="534" y="534"/>
                  </a:lnTo>
                  <a:close/>
                  <a:moveTo>
                    <a:pt x="0" y="0"/>
                  </a:moveTo>
                  <a:lnTo>
                    <a:pt x="0" y="24017"/>
                  </a:lnTo>
                  <a:lnTo>
                    <a:pt x="57275" y="24017"/>
                  </a:lnTo>
                  <a:lnTo>
                    <a:pt x="5727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9"/>
            <p:cNvSpPr/>
            <p:nvPr/>
          </p:nvSpPr>
          <p:spPr>
            <a:xfrm>
              <a:off x="4305750" y="3433725"/>
              <a:ext cx="1431875" cy="592125"/>
            </a:xfrm>
            <a:custGeom>
              <a:rect b="b" l="l" r="r" t="t"/>
              <a:pathLst>
                <a:path extrusionOk="0" h="23685" w="57275">
                  <a:moveTo>
                    <a:pt x="56741" y="535"/>
                  </a:moveTo>
                  <a:lnTo>
                    <a:pt x="56741" y="23184"/>
                  </a:lnTo>
                  <a:lnTo>
                    <a:pt x="567" y="23184"/>
                  </a:lnTo>
                  <a:lnTo>
                    <a:pt x="534" y="535"/>
                  </a:lnTo>
                  <a:close/>
                  <a:moveTo>
                    <a:pt x="0" y="1"/>
                  </a:moveTo>
                  <a:lnTo>
                    <a:pt x="0" y="23684"/>
                  </a:lnTo>
                  <a:lnTo>
                    <a:pt x="57275" y="23684"/>
                  </a:lnTo>
                  <a:lnTo>
                    <a:pt x="5727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9"/>
            <p:cNvSpPr/>
            <p:nvPr/>
          </p:nvSpPr>
          <p:spPr>
            <a:xfrm>
              <a:off x="4718550" y="2807450"/>
              <a:ext cx="606275" cy="49225"/>
            </a:xfrm>
            <a:custGeom>
              <a:rect b="b" l="l" r="r" t="t"/>
              <a:pathLst>
                <a:path extrusionOk="0" h="1969" w="24251">
                  <a:moveTo>
                    <a:pt x="967" y="1"/>
                  </a:moveTo>
                  <a:cubicBezTo>
                    <a:pt x="434" y="1"/>
                    <a:pt x="0" y="434"/>
                    <a:pt x="0" y="1001"/>
                  </a:cubicBezTo>
                  <a:cubicBezTo>
                    <a:pt x="0" y="1535"/>
                    <a:pt x="434" y="1969"/>
                    <a:pt x="967" y="1969"/>
                  </a:cubicBezTo>
                  <a:lnTo>
                    <a:pt x="23283" y="1969"/>
                  </a:lnTo>
                  <a:cubicBezTo>
                    <a:pt x="23817" y="1969"/>
                    <a:pt x="24251" y="1535"/>
                    <a:pt x="24251" y="1001"/>
                  </a:cubicBezTo>
                  <a:cubicBezTo>
                    <a:pt x="24251" y="434"/>
                    <a:pt x="23817" y="1"/>
                    <a:pt x="2328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9"/>
            <p:cNvSpPr/>
            <p:nvPr/>
          </p:nvSpPr>
          <p:spPr>
            <a:xfrm>
              <a:off x="4718550" y="3502950"/>
              <a:ext cx="606275" cy="49225"/>
            </a:xfrm>
            <a:custGeom>
              <a:rect b="b" l="l" r="r" t="t"/>
              <a:pathLst>
                <a:path extrusionOk="0" h="1969" w="24251">
                  <a:moveTo>
                    <a:pt x="967" y="0"/>
                  </a:moveTo>
                  <a:cubicBezTo>
                    <a:pt x="434" y="0"/>
                    <a:pt x="0" y="434"/>
                    <a:pt x="0" y="968"/>
                  </a:cubicBezTo>
                  <a:cubicBezTo>
                    <a:pt x="0" y="1535"/>
                    <a:pt x="434" y="1969"/>
                    <a:pt x="967" y="1969"/>
                  </a:cubicBezTo>
                  <a:lnTo>
                    <a:pt x="23283" y="1969"/>
                  </a:lnTo>
                  <a:cubicBezTo>
                    <a:pt x="23817" y="1969"/>
                    <a:pt x="24251" y="1535"/>
                    <a:pt x="24251" y="968"/>
                  </a:cubicBezTo>
                  <a:cubicBezTo>
                    <a:pt x="24251" y="434"/>
                    <a:pt x="23817" y="0"/>
                    <a:pt x="232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9"/>
            <p:cNvSpPr/>
            <p:nvPr/>
          </p:nvSpPr>
          <p:spPr>
            <a:xfrm>
              <a:off x="4947025" y="1957675"/>
              <a:ext cx="717225" cy="591275"/>
            </a:xfrm>
            <a:custGeom>
              <a:rect b="b" l="l" r="r" t="t"/>
              <a:pathLst>
                <a:path extrusionOk="0" h="23651" w="28689">
                  <a:moveTo>
                    <a:pt x="2169" y="1"/>
                  </a:moveTo>
                  <a:lnTo>
                    <a:pt x="1" y="23651"/>
                  </a:lnTo>
                  <a:lnTo>
                    <a:pt x="26520" y="23651"/>
                  </a:lnTo>
                  <a:lnTo>
                    <a:pt x="28688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9"/>
            <p:cNvSpPr/>
            <p:nvPr/>
          </p:nvSpPr>
          <p:spPr>
            <a:xfrm>
              <a:off x="4924525" y="1957675"/>
              <a:ext cx="717200" cy="591275"/>
            </a:xfrm>
            <a:custGeom>
              <a:rect b="b" l="l" r="r" t="t"/>
              <a:pathLst>
                <a:path extrusionOk="0" h="23651" w="28688">
                  <a:moveTo>
                    <a:pt x="2169" y="1"/>
                  </a:moveTo>
                  <a:lnTo>
                    <a:pt x="0" y="23651"/>
                  </a:lnTo>
                  <a:lnTo>
                    <a:pt x="26519" y="23651"/>
                  </a:lnTo>
                  <a:lnTo>
                    <a:pt x="2868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9"/>
            <p:cNvSpPr/>
            <p:nvPr/>
          </p:nvSpPr>
          <p:spPr>
            <a:xfrm>
              <a:off x="4996250" y="2023550"/>
              <a:ext cx="573750" cy="459525"/>
            </a:xfrm>
            <a:custGeom>
              <a:rect b="b" l="l" r="r" t="t"/>
              <a:pathLst>
                <a:path extrusionOk="0" h="18381" w="22950">
                  <a:moveTo>
                    <a:pt x="1668" y="1"/>
                  </a:moveTo>
                  <a:lnTo>
                    <a:pt x="0" y="18381"/>
                  </a:lnTo>
                  <a:lnTo>
                    <a:pt x="21282" y="18381"/>
                  </a:lnTo>
                  <a:lnTo>
                    <a:pt x="22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9"/>
            <p:cNvSpPr/>
            <p:nvPr/>
          </p:nvSpPr>
          <p:spPr>
            <a:xfrm>
              <a:off x="4754400" y="2116950"/>
              <a:ext cx="356950" cy="432000"/>
            </a:xfrm>
            <a:custGeom>
              <a:rect b="b" l="l" r="r" t="t"/>
              <a:pathLst>
                <a:path extrusionOk="0" h="17280" w="14278">
                  <a:moveTo>
                    <a:pt x="1568" y="1"/>
                  </a:moveTo>
                  <a:lnTo>
                    <a:pt x="0" y="17280"/>
                  </a:lnTo>
                  <a:lnTo>
                    <a:pt x="12710" y="17280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9"/>
            <p:cNvSpPr/>
            <p:nvPr/>
          </p:nvSpPr>
          <p:spPr>
            <a:xfrm>
              <a:off x="4737725" y="2116950"/>
              <a:ext cx="356950" cy="432000"/>
            </a:xfrm>
            <a:custGeom>
              <a:rect b="b" l="l" r="r" t="t"/>
              <a:pathLst>
                <a:path extrusionOk="0" h="17280" w="14278">
                  <a:moveTo>
                    <a:pt x="1568" y="1"/>
                  </a:moveTo>
                  <a:lnTo>
                    <a:pt x="0" y="17280"/>
                  </a:lnTo>
                  <a:lnTo>
                    <a:pt x="12709" y="17280"/>
                  </a:lnTo>
                  <a:lnTo>
                    <a:pt x="1427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9"/>
            <p:cNvSpPr/>
            <p:nvPr/>
          </p:nvSpPr>
          <p:spPr>
            <a:xfrm>
              <a:off x="4790250" y="2165325"/>
              <a:ext cx="252725" cy="336100"/>
            </a:xfrm>
            <a:custGeom>
              <a:rect b="b" l="l" r="r" t="t"/>
              <a:pathLst>
                <a:path extrusionOk="0" h="13444" w="10109">
                  <a:moveTo>
                    <a:pt x="1202" y="1"/>
                  </a:moveTo>
                  <a:lnTo>
                    <a:pt x="1" y="13443"/>
                  </a:lnTo>
                  <a:lnTo>
                    <a:pt x="8874" y="13443"/>
                  </a:lnTo>
                  <a:lnTo>
                    <a:pt x="101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9"/>
            <p:cNvSpPr/>
            <p:nvPr/>
          </p:nvSpPr>
          <p:spPr>
            <a:xfrm>
              <a:off x="1774775" y="4458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9"/>
            <p:cNvSpPr/>
            <p:nvPr/>
          </p:nvSpPr>
          <p:spPr>
            <a:xfrm>
              <a:off x="3882950" y="1300825"/>
              <a:ext cx="413650" cy="484075"/>
            </a:xfrm>
            <a:custGeom>
              <a:rect b="b" l="l" r="r" t="t"/>
              <a:pathLst>
                <a:path extrusionOk="0" h="19363" w="16546">
                  <a:moveTo>
                    <a:pt x="8602" y="1"/>
                  </a:moveTo>
                  <a:cubicBezTo>
                    <a:pt x="7565" y="1"/>
                    <a:pt x="6512" y="211"/>
                    <a:pt x="5504" y="656"/>
                  </a:cubicBezTo>
                  <a:cubicBezTo>
                    <a:pt x="1935" y="2224"/>
                    <a:pt x="0" y="6794"/>
                    <a:pt x="1368" y="10430"/>
                  </a:cubicBezTo>
                  <a:cubicBezTo>
                    <a:pt x="2035" y="12265"/>
                    <a:pt x="3369" y="13799"/>
                    <a:pt x="5104" y="14666"/>
                  </a:cubicBezTo>
                  <a:cubicBezTo>
                    <a:pt x="5838" y="15033"/>
                    <a:pt x="6438" y="15567"/>
                    <a:pt x="6872" y="16234"/>
                  </a:cubicBezTo>
                  <a:lnTo>
                    <a:pt x="7973" y="18002"/>
                  </a:lnTo>
                  <a:cubicBezTo>
                    <a:pt x="8539" y="18864"/>
                    <a:pt x="9488" y="19363"/>
                    <a:pt x="10470" y="19363"/>
                  </a:cubicBezTo>
                  <a:cubicBezTo>
                    <a:pt x="10817" y="19363"/>
                    <a:pt x="11168" y="19300"/>
                    <a:pt x="11508" y="19169"/>
                  </a:cubicBezTo>
                  <a:lnTo>
                    <a:pt x="14310" y="18069"/>
                  </a:lnTo>
                  <a:cubicBezTo>
                    <a:pt x="15611" y="17535"/>
                    <a:pt x="16345" y="16167"/>
                    <a:pt x="16078" y="14800"/>
                  </a:cubicBezTo>
                  <a:lnTo>
                    <a:pt x="15678" y="12698"/>
                  </a:lnTo>
                  <a:cubicBezTo>
                    <a:pt x="15511" y="11931"/>
                    <a:pt x="15611" y="11164"/>
                    <a:pt x="15878" y="10463"/>
                  </a:cubicBezTo>
                  <a:cubicBezTo>
                    <a:pt x="16545" y="8662"/>
                    <a:pt x="16545" y="6694"/>
                    <a:pt x="15845" y="4926"/>
                  </a:cubicBezTo>
                  <a:cubicBezTo>
                    <a:pt x="14622" y="1856"/>
                    <a:pt x="11682" y="1"/>
                    <a:pt x="8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9"/>
            <p:cNvSpPr/>
            <p:nvPr/>
          </p:nvSpPr>
          <p:spPr>
            <a:xfrm>
              <a:off x="4143125" y="1766900"/>
              <a:ext cx="161800" cy="100725"/>
            </a:xfrm>
            <a:custGeom>
              <a:rect b="b" l="l" r="r" t="t"/>
              <a:pathLst>
                <a:path extrusionOk="0" h="4029" w="6472">
                  <a:moveTo>
                    <a:pt x="5140" y="394"/>
                  </a:moveTo>
                  <a:cubicBezTo>
                    <a:pt x="5493" y="406"/>
                    <a:pt x="5809" y="604"/>
                    <a:pt x="5938" y="927"/>
                  </a:cubicBezTo>
                  <a:cubicBezTo>
                    <a:pt x="6038" y="1160"/>
                    <a:pt x="6038" y="1394"/>
                    <a:pt x="5938" y="1627"/>
                  </a:cubicBezTo>
                  <a:cubicBezTo>
                    <a:pt x="5838" y="1827"/>
                    <a:pt x="5671" y="1994"/>
                    <a:pt x="5471" y="2094"/>
                  </a:cubicBezTo>
                  <a:lnTo>
                    <a:pt x="1769" y="3529"/>
                  </a:lnTo>
                  <a:cubicBezTo>
                    <a:pt x="1669" y="3579"/>
                    <a:pt x="1560" y="3604"/>
                    <a:pt x="1448" y="3604"/>
                  </a:cubicBezTo>
                  <a:cubicBezTo>
                    <a:pt x="1335" y="3604"/>
                    <a:pt x="1218" y="3579"/>
                    <a:pt x="1101" y="3529"/>
                  </a:cubicBezTo>
                  <a:cubicBezTo>
                    <a:pt x="368" y="3228"/>
                    <a:pt x="401" y="2194"/>
                    <a:pt x="1135" y="1927"/>
                  </a:cubicBezTo>
                  <a:lnTo>
                    <a:pt x="4837" y="460"/>
                  </a:lnTo>
                  <a:cubicBezTo>
                    <a:pt x="4930" y="429"/>
                    <a:pt x="5022" y="398"/>
                    <a:pt x="5140" y="394"/>
                  </a:cubicBezTo>
                  <a:close/>
                  <a:moveTo>
                    <a:pt x="5144" y="1"/>
                  </a:moveTo>
                  <a:cubicBezTo>
                    <a:pt x="4987" y="1"/>
                    <a:pt x="4827" y="30"/>
                    <a:pt x="4671" y="93"/>
                  </a:cubicBezTo>
                  <a:lnTo>
                    <a:pt x="1001" y="1527"/>
                  </a:lnTo>
                  <a:cubicBezTo>
                    <a:pt x="334" y="1794"/>
                    <a:pt x="1" y="2561"/>
                    <a:pt x="268" y="3195"/>
                  </a:cubicBezTo>
                  <a:cubicBezTo>
                    <a:pt x="401" y="3529"/>
                    <a:pt x="634" y="3795"/>
                    <a:pt x="968" y="3929"/>
                  </a:cubicBezTo>
                  <a:cubicBezTo>
                    <a:pt x="1135" y="3996"/>
                    <a:pt x="1302" y="4029"/>
                    <a:pt x="1468" y="4029"/>
                  </a:cubicBezTo>
                  <a:cubicBezTo>
                    <a:pt x="1635" y="4029"/>
                    <a:pt x="1802" y="3996"/>
                    <a:pt x="1969" y="3929"/>
                  </a:cubicBezTo>
                  <a:lnTo>
                    <a:pt x="5638" y="2495"/>
                  </a:lnTo>
                  <a:cubicBezTo>
                    <a:pt x="5938" y="2361"/>
                    <a:pt x="6205" y="2128"/>
                    <a:pt x="6339" y="1794"/>
                  </a:cubicBezTo>
                  <a:cubicBezTo>
                    <a:pt x="6472" y="1494"/>
                    <a:pt x="6472" y="1127"/>
                    <a:pt x="6339" y="827"/>
                  </a:cubicBezTo>
                  <a:cubicBezTo>
                    <a:pt x="6134" y="316"/>
                    <a:pt x="5656" y="1"/>
                    <a:pt x="5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4202350" y="1856575"/>
              <a:ext cx="105100" cy="66925"/>
            </a:xfrm>
            <a:custGeom>
              <a:rect b="b" l="l" r="r" t="t"/>
              <a:pathLst>
                <a:path extrusionOk="0" h="2677" w="4204">
                  <a:moveTo>
                    <a:pt x="3202" y="409"/>
                  </a:moveTo>
                  <a:cubicBezTo>
                    <a:pt x="3369" y="409"/>
                    <a:pt x="3503" y="509"/>
                    <a:pt x="3569" y="675"/>
                  </a:cubicBezTo>
                  <a:lnTo>
                    <a:pt x="3636" y="809"/>
                  </a:lnTo>
                  <a:cubicBezTo>
                    <a:pt x="3669" y="909"/>
                    <a:pt x="3669" y="1042"/>
                    <a:pt x="3636" y="1109"/>
                  </a:cubicBezTo>
                  <a:cubicBezTo>
                    <a:pt x="3603" y="1209"/>
                    <a:pt x="3536" y="1276"/>
                    <a:pt x="3436" y="1343"/>
                  </a:cubicBezTo>
                  <a:lnTo>
                    <a:pt x="1134" y="2243"/>
                  </a:lnTo>
                  <a:cubicBezTo>
                    <a:pt x="1092" y="2257"/>
                    <a:pt x="1049" y="2264"/>
                    <a:pt x="1006" y="2264"/>
                  </a:cubicBezTo>
                  <a:cubicBezTo>
                    <a:pt x="844" y="2264"/>
                    <a:pt x="687" y="2168"/>
                    <a:pt x="634" y="2010"/>
                  </a:cubicBezTo>
                  <a:lnTo>
                    <a:pt x="567" y="1843"/>
                  </a:lnTo>
                  <a:cubicBezTo>
                    <a:pt x="467" y="1643"/>
                    <a:pt x="567" y="1443"/>
                    <a:pt x="767" y="1343"/>
                  </a:cubicBezTo>
                  <a:lnTo>
                    <a:pt x="3069" y="442"/>
                  </a:lnTo>
                  <a:cubicBezTo>
                    <a:pt x="3102" y="409"/>
                    <a:pt x="3169" y="409"/>
                    <a:pt x="3202" y="409"/>
                  </a:cubicBezTo>
                  <a:close/>
                  <a:moveTo>
                    <a:pt x="3191" y="1"/>
                  </a:moveTo>
                  <a:cubicBezTo>
                    <a:pt x="3105" y="1"/>
                    <a:pt x="3019" y="14"/>
                    <a:pt x="2935" y="42"/>
                  </a:cubicBezTo>
                  <a:lnTo>
                    <a:pt x="634" y="976"/>
                  </a:lnTo>
                  <a:cubicBezTo>
                    <a:pt x="234" y="1109"/>
                    <a:pt x="0" y="1609"/>
                    <a:pt x="167" y="2010"/>
                  </a:cubicBezTo>
                  <a:lnTo>
                    <a:pt x="234" y="2177"/>
                  </a:lnTo>
                  <a:cubicBezTo>
                    <a:pt x="334" y="2377"/>
                    <a:pt x="467" y="2543"/>
                    <a:pt x="667" y="2610"/>
                  </a:cubicBezTo>
                  <a:cubicBezTo>
                    <a:pt x="767" y="2677"/>
                    <a:pt x="867" y="2677"/>
                    <a:pt x="1001" y="2677"/>
                  </a:cubicBezTo>
                  <a:cubicBezTo>
                    <a:pt x="1067" y="2677"/>
                    <a:pt x="1168" y="2677"/>
                    <a:pt x="1268" y="2644"/>
                  </a:cubicBezTo>
                  <a:lnTo>
                    <a:pt x="3603" y="1710"/>
                  </a:lnTo>
                  <a:cubicBezTo>
                    <a:pt x="4003" y="1543"/>
                    <a:pt x="4203" y="1076"/>
                    <a:pt x="4036" y="675"/>
                  </a:cubicBezTo>
                  <a:lnTo>
                    <a:pt x="3970" y="509"/>
                  </a:lnTo>
                  <a:cubicBezTo>
                    <a:pt x="3838" y="192"/>
                    <a:pt x="3518" y="1"/>
                    <a:pt x="3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9"/>
            <p:cNvSpPr/>
            <p:nvPr/>
          </p:nvSpPr>
          <p:spPr>
            <a:xfrm>
              <a:off x="4005525" y="1530275"/>
              <a:ext cx="100925" cy="78000"/>
            </a:xfrm>
            <a:custGeom>
              <a:rect b="b" l="l" r="r" t="t"/>
              <a:pathLst>
                <a:path extrusionOk="0" h="3120" w="4037">
                  <a:moveTo>
                    <a:pt x="2002" y="418"/>
                  </a:moveTo>
                  <a:lnTo>
                    <a:pt x="2002" y="451"/>
                  </a:lnTo>
                  <a:cubicBezTo>
                    <a:pt x="2026" y="450"/>
                    <a:pt x="2050" y="449"/>
                    <a:pt x="2073" y="449"/>
                  </a:cubicBezTo>
                  <a:cubicBezTo>
                    <a:pt x="2513" y="449"/>
                    <a:pt x="2911" y="740"/>
                    <a:pt x="3070" y="1152"/>
                  </a:cubicBezTo>
                  <a:lnTo>
                    <a:pt x="3503" y="2219"/>
                  </a:lnTo>
                  <a:lnTo>
                    <a:pt x="2436" y="2620"/>
                  </a:lnTo>
                  <a:cubicBezTo>
                    <a:pt x="2328" y="2662"/>
                    <a:pt x="2227" y="2681"/>
                    <a:pt x="2131" y="2681"/>
                  </a:cubicBezTo>
                  <a:cubicBezTo>
                    <a:pt x="1097" y="2681"/>
                    <a:pt x="781" y="418"/>
                    <a:pt x="2002" y="418"/>
                  </a:cubicBezTo>
                  <a:close/>
                  <a:moveTo>
                    <a:pt x="2013" y="0"/>
                  </a:moveTo>
                  <a:cubicBezTo>
                    <a:pt x="1524" y="0"/>
                    <a:pt x="1029" y="222"/>
                    <a:pt x="701" y="685"/>
                  </a:cubicBezTo>
                  <a:cubicBezTo>
                    <a:pt x="1" y="1719"/>
                    <a:pt x="768" y="3120"/>
                    <a:pt x="2002" y="3120"/>
                  </a:cubicBezTo>
                  <a:cubicBezTo>
                    <a:pt x="2202" y="3120"/>
                    <a:pt x="2402" y="3087"/>
                    <a:pt x="2603" y="3020"/>
                  </a:cubicBezTo>
                  <a:lnTo>
                    <a:pt x="4037" y="2453"/>
                  </a:lnTo>
                  <a:lnTo>
                    <a:pt x="3470" y="985"/>
                  </a:lnTo>
                  <a:cubicBezTo>
                    <a:pt x="3212" y="340"/>
                    <a:pt x="2617" y="0"/>
                    <a:pt x="2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9"/>
            <p:cNvSpPr/>
            <p:nvPr/>
          </p:nvSpPr>
          <p:spPr>
            <a:xfrm>
              <a:off x="4093100" y="1557400"/>
              <a:ext cx="150125" cy="226000"/>
            </a:xfrm>
            <a:custGeom>
              <a:rect b="b" l="l" r="r" t="t"/>
              <a:pathLst>
                <a:path extrusionOk="0" h="9040" w="6005">
                  <a:moveTo>
                    <a:pt x="2869" y="0"/>
                  </a:moveTo>
                  <a:lnTo>
                    <a:pt x="0" y="1134"/>
                  </a:lnTo>
                  <a:lnTo>
                    <a:pt x="3136" y="9040"/>
                  </a:lnTo>
                  <a:lnTo>
                    <a:pt x="3503" y="8873"/>
                  </a:lnTo>
                  <a:lnTo>
                    <a:pt x="534" y="1368"/>
                  </a:lnTo>
                  <a:lnTo>
                    <a:pt x="2635" y="534"/>
                  </a:lnTo>
                  <a:lnTo>
                    <a:pt x="5604" y="8073"/>
                  </a:lnTo>
                  <a:lnTo>
                    <a:pt x="6005" y="7906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9"/>
            <p:cNvSpPr/>
            <p:nvPr/>
          </p:nvSpPr>
          <p:spPr>
            <a:xfrm>
              <a:off x="4134400" y="1480525"/>
              <a:ext cx="93825" cy="90225"/>
            </a:xfrm>
            <a:custGeom>
              <a:rect b="b" l="l" r="r" t="t"/>
              <a:pathLst>
                <a:path extrusionOk="0" h="3609" w="3753">
                  <a:moveTo>
                    <a:pt x="1884" y="440"/>
                  </a:moveTo>
                  <a:cubicBezTo>
                    <a:pt x="3118" y="440"/>
                    <a:pt x="3452" y="2174"/>
                    <a:pt x="2284" y="2641"/>
                  </a:cubicBezTo>
                  <a:lnTo>
                    <a:pt x="1217" y="3075"/>
                  </a:lnTo>
                  <a:lnTo>
                    <a:pt x="817" y="2008"/>
                  </a:lnTo>
                  <a:cubicBezTo>
                    <a:pt x="583" y="1407"/>
                    <a:pt x="850" y="740"/>
                    <a:pt x="1450" y="507"/>
                  </a:cubicBezTo>
                  <a:cubicBezTo>
                    <a:pt x="1584" y="473"/>
                    <a:pt x="1717" y="440"/>
                    <a:pt x="1851" y="440"/>
                  </a:cubicBezTo>
                  <a:close/>
                  <a:moveTo>
                    <a:pt x="1850" y="1"/>
                  </a:moveTo>
                  <a:cubicBezTo>
                    <a:pt x="830" y="1"/>
                    <a:pt x="0" y="1059"/>
                    <a:pt x="416" y="2141"/>
                  </a:cubicBezTo>
                  <a:lnTo>
                    <a:pt x="983" y="3609"/>
                  </a:lnTo>
                  <a:lnTo>
                    <a:pt x="2451" y="3042"/>
                  </a:lnTo>
                  <a:cubicBezTo>
                    <a:pt x="3752" y="2508"/>
                    <a:pt x="3752" y="707"/>
                    <a:pt x="2485" y="140"/>
                  </a:cubicBezTo>
                  <a:cubicBezTo>
                    <a:pt x="2271" y="44"/>
                    <a:pt x="2056" y="1"/>
                    <a:pt x="18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9"/>
            <p:cNvSpPr/>
            <p:nvPr/>
          </p:nvSpPr>
          <p:spPr>
            <a:xfrm>
              <a:off x="4204000" y="2047750"/>
              <a:ext cx="116775" cy="20025"/>
            </a:xfrm>
            <a:custGeom>
              <a:rect b="b" l="l" r="r" t="t"/>
              <a:pathLst>
                <a:path extrusionOk="0" h="801" w="4671">
                  <a:moveTo>
                    <a:pt x="67" y="0"/>
                  </a:moveTo>
                  <a:lnTo>
                    <a:pt x="1" y="400"/>
                  </a:lnTo>
                  <a:cubicBezTo>
                    <a:pt x="1535" y="667"/>
                    <a:pt x="3103" y="801"/>
                    <a:pt x="4671" y="801"/>
                  </a:cubicBezTo>
                  <a:lnTo>
                    <a:pt x="4671" y="367"/>
                  </a:lnTo>
                  <a:cubicBezTo>
                    <a:pt x="3136" y="367"/>
                    <a:pt x="1602" y="234"/>
                    <a:pt x="67" y="0"/>
                  </a:cubicBez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9"/>
            <p:cNvSpPr/>
            <p:nvPr/>
          </p:nvSpPr>
          <p:spPr>
            <a:xfrm>
              <a:off x="3812900" y="1352250"/>
              <a:ext cx="1015750" cy="823100"/>
            </a:xfrm>
            <a:custGeom>
              <a:rect b="b" l="l" r="r" t="t"/>
              <a:pathLst>
                <a:path extrusionOk="0" h="32924" w="40630">
                  <a:moveTo>
                    <a:pt x="20315" y="0"/>
                  </a:moveTo>
                  <a:cubicBezTo>
                    <a:pt x="9107" y="0"/>
                    <a:pt x="0" y="6405"/>
                    <a:pt x="0" y="14310"/>
                  </a:cubicBezTo>
                  <a:cubicBezTo>
                    <a:pt x="0" y="20048"/>
                    <a:pt x="4870" y="25218"/>
                    <a:pt x="12376" y="27487"/>
                  </a:cubicBezTo>
                  <a:lnTo>
                    <a:pt x="12476" y="27053"/>
                  </a:lnTo>
                  <a:cubicBezTo>
                    <a:pt x="5137" y="24885"/>
                    <a:pt x="401" y="19848"/>
                    <a:pt x="401" y="14277"/>
                  </a:cubicBezTo>
                  <a:cubicBezTo>
                    <a:pt x="401" y="6638"/>
                    <a:pt x="9307" y="401"/>
                    <a:pt x="20281" y="401"/>
                  </a:cubicBezTo>
                  <a:cubicBezTo>
                    <a:pt x="31256" y="401"/>
                    <a:pt x="40196" y="6638"/>
                    <a:pt x="40196" y="14277"/>
                  </a:cubicBezTo>
                  <a:cubicBezTo>
                    <a:pt x="40196" y="22917"/>
                    <a:pt x="34858" y="30155"/>
                    <a:pt x="29721" y="32190"/>
                  </a:cubicBezTo>
                  <a:cubicBezTo>
                    <a:pt x="30389" y="30422"/>
                    <a:pt x="30455" y="28487"/>
                    <a:pt x="29922" y="26686"/>
                  </a:cubicBezTo>
                  <a:lnTo>
                    <a:pt x="29855" y="26486"/>
                  </a:lnTo>
                  <a:lnTo>
                    <a:pt x="29655" y="26553"/>
                  </a:lnTo>
                  <a:cubicBezTo>
                    <a:pt x="27987" y="27153"/>
                    <a:pt x="26286" y="27587"/>
                    <a:pt x="24518" y="27854"/>
                  </a:cubicBezTo>
                  <a:lnTo>
                    <a:pt x="24584" y="28287"/>
                  </a:lnTo>
                  <a:cubicBezTo>
                    <a:pt x="26286" y="28020"/>
                    <a:pt x="27987" y="27620"/>
                    <a:pt x="29588" y="27020"/>
                  </a:cubicBezTo>
                  <a:lnTo>
                    <a:pt x="29588" y="27020"/>
                  </a:lnTo>
                  <a:cubicBezTo>
                    <a:pt x="30088" y="28854"/>
                    <a:pt x="29922" y="30756"/>
                    <a:pt x="29154" y="32490"/>
                  </a:cubicBezTo>
                  <a:lnTo>
                    <a:pt x="28954" y="32924"/>
                  </a:lnTo>
                  <a:lnTo>
                    <a:pt x="29421" y="32757"/>
                  </a:lnTo>
                  <a:cubicBezTo>
                    <a:pt x="34792" y="30956"/>
                    <a:pt x="40629" y="23350"/>
                    <a:pt x="40629" y="14310"/>
                  </a:cubicBezTo>
                  <a:cubicBezTo>
                    <a:pt x="40629" y="6405"/>
                    <a:pt x="31523" y="0"/>
                    <a:pt x="203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9"/>
            <p:cNvSpPr/>
            <p:nvPr/>
          </p:nvSpPr>
          <p:spPr>
            <a:xfrm>
              <a:off x="4436675" y="1439750"/>
              <a:ext cx="483700" cy="360400"/>
            </a:xfrm>
            <a:custGeom>
              <a:rect b="b" l="l" r="r" t="t"/>
              <a:pathLst>
                <a:path extrusionOk="0" h="14416" w="19348">
                  <a:moveTo>
                    <a:pt x="15934" y="1"/>
                  </a:moveTo>
                  <a:cubicBezTo>
                    <a:pt x="15817" y="1"/>
                    <a:pt x="15698" y="12"/>
                    <a:pt x="15578" y="36"/>
                  </a:cubicBezTo>
                  <a:lnTo>
                    <a:pt x="1668" y="2505"/>
                  </a:lnTo>
                  <a:cubicBezTo>
                    <a:pt x="668" y="2671"/>
                    <a:pt x="0" y="3639"/>
                    <a:pt x="201" y="4639"/>
                  </a:cubicBezTo>
                  <a:lnTo>
                    <a:pt x="1668" y="12912"/>
                  </a:lnTo>
                  <a:cubicBezTo>
                    <a:pt x="1815" y="13793"/>
                    <a:pt x="2582" y="14415"/>
                    <a:pt x="3446" y="14415"/>
                  </a:cubicBezTo>
                  <a:cubicBezTo>
                    <a:pt x="3564" y="14415"/>
                    <a:pt x="3683" y="14404"/>
                    <a:pt x="3803" y="14380"/>
                  </a:cubicBezTo>
                  <a:lnTo>
                    <a:pt x="17680" y="11911"/>
                  </a:lnTo>
                  <a:cubicBezTo>
                    <a:pt x="18680" y="11744"/>
                    <a:pt x="19348" y="10777"/>
                    <a:pt x="19181" y="9776"/>
                  </a:cubicBezTo>
                  <a:lnTo>
                    <a:pt x="17680" y="1504"/>
                  </a:lnTo>
                  <a:cubicBezTo>
                    <a:pt x="17533" y="623"/>
                    <a:pt x="16792" y="1"/>
                    <a:pt x="159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9"/>
            <p:cNvSpPr/>
            <p:nvPr/>
          </p:nvSpPr>
          <p:spPr>
            <a:xfrm>
              <a:off x="4619300" y="1564050"/>
              <a:ext cx="123450" cy="129300"/>
            </a:xfrm>
            <a:custGeom>
              <a:rect b="b" l="l" r="r" t="t"/>
              <a:pathLst>
                <a:path extrusionOk="0" h="5172" w="4938">
                  <a:moveTo>
                    <a:pt x="1" y="1"/>
                  </a:moveTo>
                  <a:lnTo>
                    <a:pt x="935" y="5171"/>
                  </a:lnTo>
                  <a:lnTo>
                    <a:pt x="4937" y="18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9"/>
            <p:cNvSpPr/>
            <p:nvPr/>
          </p:nvSpPr>
          <p:spPr>
            <a:xfrm>
              <a:off x="2515300" y="3330325"/>
              <a:ext cx="952375" cy="114275"/>
            </a:xfrm>
            <a:custGeom>
              <a:rect b="b" l="l" r="r" t="t"/>
              <a:pathLst>
                <a:path extrusionOk="0" h="4571" w="38095">
                  <a:moveTo>
                    <a:pt x="1335" y="1"/>
                  </a:moveTo>
                  <a:cubicBezTo>
                    <a:pt x="601" y="1"/>
                    <a:pt x="1" y="601"/>
                    <a:pt x="1" y="1335"/>
                  </a:cubicBezTo>
                  <a:lnTo>
                    <a:pt x="1" y="3236"/>
                  </a:lnTo>
                  <a:cubicBezTo>
                    <a:pt x="1" y="3970"/>
                    <a:pt x="601" y="4570"/>
                    <a:pt x="1335" y="4570"/>
                  </a:cubicBezTo>
                  <a:lnTo>
                    <a:pt x="36760" y="4570"/>
                  </a:lnTo>
                  <a:cubicBezTo>
                    <a:pt x="37494" y="4570"/>
                    <a:pt x="38094" y="3970"/>
                    <a:pt x="38094" y="3236"/>
                  </a:cubicBezTo>
                  <a:lnTo>
                    <a:pt x="38094" y="1335"/>
                  </a:lnTo>
                  <a:cubicBezTo>
                    <a:pt x="38094" y="601"/>
                    <a:pt x="37494" y="1"/>
                    <a:pt x="367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9"/>
            <p:cNvSpPr/>
            <p:nvPr/>
          </p:nvSpPr>
          <p:spPr>
            <a:xfrm>
              <a:off x="3383425" y="3444575"/>
              <a:ext cx="66725" cy="1069950"/>
            </a:xfrm>
            <a:custGeom>
              <a:rect b="b" l="l" r="r" t="t"/>
              <a:pathLst>
                <a:path extrusionOk="0" h="42798" w="2669">
                  <a:moveTo>
                    <a:pt x="0" y="0"/>
                  </a:moveTo>
                  <a:lnTo>
                    <a:pt x="1635" y="42798"/>
                  </a:lnTo>
                  <a:lnTo>
                    <a:pt x="2669" y="42798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9"/>
            <p:cNvSpPr/>
            <p:nvPr/>
          </p:nvSpPr>
          <p:spPr>
            <a:xfrm>
              <a:off x="3383425" y="3444575"/>
              <a:ext cx="66725" cy="1069950"/>
            </a:xfrm>
            <a:custGeom>
              <a:rect b="b" l="l" r="r" t="t"/>
              <a:pathLst>
                <a:path extrusionOk="0" h="42798" w="2669">
                  <a:moveTo>
                    <a:pt x="0" y="0"/>
                  </a:moveTo>
                  <a:lnTo>
                    <a:pt x="1635" y="42798"/>
                  </a:lnTo>
                  <a:lnTo>
                    <a:pt x="2669" y="42798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9"/>
            <p:cNvSpPr/>
            <p:nvPr/>
          </p:nvSpPr>
          <p:spPr>
            <a:xfrm>
              <a:off x="3154925" y="3444575"/>
              <a:ext cx="66750" cy="1069950"/>
            </a:xfrm>
            <a:custGeom>
              <a:rect b="b" l="l" r="r" t="t"/>
              <a:pathLst>
                <a:path extrusionOk="0" h="42798" w="2670">
                  <a:moveTo>
                    <a:pt x="1201" y="0"/>
                  </a:moveTo>
                  <a:lnTo>
                    <a:pt x="0" y="42798"/>
                  </a:lnTo>
                  <a:lnTo>
                    <a:pt x="1035" y="42798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9"/>
            <p:cNvSpPr/>
            <p:nvPr/>
          </p:nvSpPr>
          <p:spPr>
            <a:xfrm>
              <a:off x="3154925" y="3444575"/>
              <a:ext cx="66750" cy="1069950"/>
            </a:xfrm>
            <a:custGeom>
              <a:rect b="b" l="l" r="r" t="t"/>
              <a:pathLst>
                <a:path extrusionOk="0" h="42798" w="2670">
                  <a:moveTo>
                    <a:pt x="1201" y="0"/>
                  </a:moveTo>
                  <a:lnTo>
                    <a:pt x="0" y="42798"/>
                  </a:lnTo>
                  <a:lnTo>
                    <a:pt x="1035" y="42798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9"/>
            <p:cNvSpPr/>
            <p:nvPr/>
          </p:nvSpPr>
          <p:spPr>
            <a:xfrm>
              <a:off x="2761300" y="3444575"/>
              <a:ext cx="66750" cy="1069950"/>
            </a:xfrm>
            <a:custGeom>
              <a:rect b="b" l="l" r="r" t="t"/>
              <a:pathLst>
                <a:path extrusionOk="0" h="42798" w="2670">
                  <a:moveTo>
                    <a:pt x="1" y="0"/>
                  </a:moveTo>
                  <a:lnTo>
                    <a:pt x="1602" y="42798"/>
                  </a:lnTo>
                  <a:lnTo>
                    <a:pt x="2669" y="42798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9"/>
            <p:cNvSpPr/>
            <p:nvPr/>
          </p:nvSpPr>
          <p:spPr>
            <a:xfrm>
              <a:off x="2761300" y="3444575"/>
              <a:ext cx="66750" cy="1069950"/>
            </a:xfrm>
            <a:custGeom>
              <a:rect b="b" l="l" r="r" t="t"/>
              <a:pathLst>
                <a:path extrusionOk="0" h="42798" w="2670">
                  <a:moveTo>
                    <a:pt x="1" y="0"/>
                  </a:moveTo>
                  <a:lnTo>
                    <a:pt x="1602" y="42798"/>
                  </a:lnTo>
                  <a:lnTo>
                    <a:pt x="2669" y="42798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9"/>
            <p:cNvSpPr/>
            <p:nvPr/>
          </p:nvSpPr>
          <p:spPr>
            <a:xfrm>
              <a:off x="2531975" y="3444575"/>
              <a:ext cx="66750" cy="1069950"/>
            </a:xfrm>
            <a:custGeom>
              <a:rect b="b" l="l" r="r" t="t"/>
              <a:pathLst>
                <a:path extrusionOk="0" h="42798" w="2670">
                  <a:moveTo>
                    <a:pt x="1235" y="0"/>
                  </a:moveTo>
                  <a:lnTo>
                    <a:pt x="1" y="42798"/>
                  </a:lnTo>
                  <a:lnTo>
                    <a:pt x="1068" y="42798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9"/>
            <p:cNvSpPr/>
            <p:nvPr/>
          </p:nvSpPr>
          <p:spPr>
            <a:xfrm>
              <a:off x="2531975" y="3444575"/>
              <a:ext cx="66750" cy="1069950"/>
            </a:xfrm>
            <a:custGeom>
              <a:rect b="b" l="l" r="r" t="t"/>
              <a:pathLst>
                <a:path extrusionOk="0" h="42798" w="2670">
                  <a:moveTo>
                    <a:pt x="1235" y="0"/>
                  </a:moveTo>
                  <a:lnTo>
                    <a:pt x="1" y="42798"/>
                  </a:lnTo>
                  <a:lnTo>
                    <a:pt x="1068" y="42798"/>
                  </a:lnTo>
                  <a:lnTo>
                    <a:pt x="26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>
              <a:off x="3628600" y="3991625"/>
              <a:ext cx="170975" cy="251050"/>
            </a:xfrm>
            <a:custGeom>
              <a:rect b="b" l="l" r="r" t="t"/>
              <a:pathLst>
                <a:path extrusionOk="0" h="10042" w="6839">
                  <a:moveTo>
                    <a:pt x="3736" y="1"/>
                  </a:moveTo>
                  <a:lnTo>
                    <a:pt x="0" y="1268"/>
                  </a:lnTo>
                  <a:lnTo>
                    <a:pt x="3069" y="10041"/>
                  </a:lnTo>
                  <a:lnTo>
                    <a:pt x="6839" y="8774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3684475" y="4165875"/>
              <a:ext cx="313000" cy="152650"/>
            </a:xfrm>
            <a:custGeom>
              <a:rect b="b" l="l" r="r" t="t"/>
              <a:pathLst>
                <a:path extrusionOk="0" h="6106" w="12520">
                  <a:moveTo>
                    <a:pt x="11071" y="0"/>
                  </a:moveTo>
                  <a:cubicBezTo>
                    <a:pt x="11004" y="0"/>
                    <a:pt x="10938" y="12"/>
                    <a:pt x="10875" y="36"/>
                  </a:cubicBezTo>
                  <a:cubicBezTo>
                    <a:pt x="9949" y="376"/>
                    <a:pt x="8690" y="513"/>
                    <a:pt x="7501" y="513"/>
                  </a:cubicBezTo>
                  <a:cubicBezTo>
                    <a:pt x="6591" y="513"/>
                    <a:pt x="5721" y="433"/>
                    <a:pt x="5071" y="303"/>
                  </a:cubicBezTo>
                  <a:cubicBezTo>
                    <a:pt x="4966" y="273"/>
                    <a:pt x="4854" y="256"/>
                    <a:pt x="4742" y="256"/>
                  </a:cubicBezTo>
                  <a:cubicBezTo>
                    <a:pt x="4604" y="256"/>
                    <a:pt x="4465" y="281"/>
                    <a:pt x="4337" y="336"/>
                  </a:cubicBezTo>
                  <a:lnTo>
                    <a:pt x="200" y="2171"/>
                  </a:lnTo>
                  <a:cubicBezTo>
                    <a:pt x="67" y="2237"/>
                    <a:pt x="0" y="2404"/>
                    <a:pt x="67" y="2538"/>
                  </a:cubicBezTo>
                  <a:lnTo>
                    <a:pt x="1635" y="5707"/>
                  </a:lnTo>
                  <a:cubicBezTo>
                    <a:pt x="1781" y="5951"/>
                    <a:pt x="2053" y="6106"/>
                    <a:pt x="2332" y="6106"/>
                  </a:cubicBezTo>
                  <a:cubicBezTo>
                    <a:pt x="2434" y="6106"/>
                    <a:pt x="2537" y="6085"/>
                    <a:pt x="2635" y="6040"/>
                  </a:cubicBezTo>
                  <a:cubicBezTo>
                    <a:pt x="4036" y="5373"/>
                    <a:pt x="4704" y="5006"/>
                    <a:pt x="6505" y="4205"/>
                  </a:cubicBezTo>
                  <a:cubicBezTo>
                    <a:pt x="7606" y="3738"/>
                    <a:pt x="9874" y="2838"/>
                    <a:pt x="11275" y="1971"/>
                  </a:cubicBezTo>
                  <a:cubicBezTo>
                    <a:pt x="12519" y="1151"/>
                    <a:pt x="11748" y="0"/>
                    <a:pt x="1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9"/>
            <p:cNvSpPr/>
            <p:nvPr/>
          </p:nvSpPr>
          <p:spPr>
            <a:xfrm>
              <a:off x="3628600" y="3991625"/>
              <a:ext cx="137625" cy="152650"/>
            </a:xfrm>
            <a:custGeom>
              <a:rect b="b" l="l" r="r" t="t"/>
              <a:pathLst>
                <a:path extrusionOk="0" h="6106" w="5505">
                  <a:moveTo>
                    <a:pt x="3770" y="1"/>
                  </a:moveTo>
                  <a:lnTo>
                    <a:pt x="0" y="1268"/>
                  </a:lnTo>
                  <a:lnTo>
                    <a:pt x="1702" y="6105"/>
                  </a:lnTo>
                  <a:lnTo>
                    <a:pt x="5504" y="5004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000000">
                <a:alpha val="404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9"/>
            <p:cNvSpPr/>
            <p:nvPr/>
          </p:nvSpPr>
          <p:spPr>
            <a:xfrm>
              <a:off x="2660400" y="3033450"/>
              <a:ext cx="1128325" cy="1072450"/>
            </a:xfrm>
            <a:custGeom>
              <a:rect b="b" l="l" r="r" t="t"/>
              <a:pathLst>
                <a:path extrusionOk="0" h="42898" w="45133">
                  <a:moveTo>
                    <a:pt x="15178" y="0"/>
                  </a:moveTo>
                  <a:lnTo>
                    <a:pt x="534" y="34"/>
                  </a:lnTo>
                  <a:cubicBezTo>
                    <a:pt x="534" y="34"/>
                    <a:pt x="1" y="6105"/>
                    <a:pt x="1468" y="10041"/>
                  </a:cubicBezTo>
                  <a:cubicBezTo>
                    <a:pt x="2683" y="13296"/>
                    <a:pt x="9824" y="13738"/>
                    <a:pt x="17674" y="13738"/>
                  </a:cubicBezTo>
                  <a:cubicBezTo>
                    <a:pt x="20603" y="13738"/>
                    <a:pt x="23631" y="13677"/>
                    <a:pt x="26486" y="13677"/>
                  </a:cubicBezTo>
                  <a:cubicBezTo>
                    <a:pt x="27787" y="21049"/>
                    <a:pt x="37994" y="42898"/>
                    <a:pt x="37994" y="42898"/>
                  </a:cubicBezTo>
                  <a:lnTo>
                    <a:pt x="45133" y="40796"/>
                  </a:lnTo>
                  <a:cubicBezTo>
                    <a:pt x="45133" y="40796"/>
                    <a:pt x="38428" y="21749"/>
                    <a:pt x="35459" y="9574"/>
                  </a:cubicBezTo>
                  <a:cubicBezTo>
                    <a:pt x="33925" y="3403"/>
                    <a:pt x="15178" y="0"/>
                    <a:pt x="15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3563550" y="3974125"/>
              <a:ext cx="245200" cy="162625"/>
            </a:xfrm>
            <a:custGeom>
              <a:rect b="b" l="l" r="r" t="t"/>
              <a:pathLst>
                <a:path extrusionOk="0" h="6505" w="9808">
                  <a:moveTo>
                    <a:pt x="9107" y="0"/>
                  </a:moveTo>
                  <a:lnTo>
                    <a:pt x="0" y="3203"/>
                  </a:lnTo>
                  <a:lnTo>
                    <a:pt x="1468" y="6505"/>
                  </a:lnTo>
                  <a:lnTo>
                    <a:pt x="9807" y="3770"/>
                  </a:lnTo>
                  <a:lnTo>
                    <a:pt x="91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3243325" y="4027500"/>
              <a:ext cx="157625" cy="256025"/>
            </a:xfrm>
            <a:custGeom>
              <a:rect b="b" l="l" r="r" t="t"/>
              <a:pathLst>
                <a:path extrusionOk="0" h="10241" w="6305">
                  <a:moveTo>
                    <a:pt x="3870" y="0"/>
                  </a:moveTo>
                  <a:lnTo>
                    <a:pt x="0" y="867"/>
                  </a:lnTo>
                  <a:lnTo>
                    <a:pt x="2135" y="9941"/>
                  </a:lnTo>
                  <a:lnTo>
                    <a:pt x="6305" y="10241"/>
                  </a:lnTo>
                  <a:lnTo>
                    <a:pt x="3870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3273350" y="4246650"/>
              <a:ext cx="296900" cy="133200"/>
            </a:xfrm>
            <a:custGeom>
              <a:rect b="b" l="l" r="r" t="t"/>
              <a:pathLst>
                <a:path extrusionOk="0" h="5328" w="11876">
                  <a:moveTo>
                    <a:pt x="471" y="1"/>
                  </a:moveTo>
                  <a:cubicBezTo>
                    <a:pt x="335" y="1"/>
                    <a:pt x="234" y="95"/>
                    <a:pt x="234" y="241"/>
                  </a:cubicBezTo>
                  <a:lnTo>
                    <a:pt x="0" y="3776"/>
                  </a:lnTo>
                  <a:cubicBezTo>
                    <a:pt x="0" y="4177"/>
                    <a:pt x="300" y="4477"/>
                    <a:pt x="701" y="4544"/>
                  </a:cubicBezTo>
                  <a:cubicBezTo>
                    <a:pt x="2235" y="4710"/>
                    <a:pt x="3002" y="4677"/>
                    <a:pt x="4970" y="4911"/>
                  </a:cubicBezTo>
                  <a:cubicBezTo>
                    <a:pt x="6030" y="5028"/>
                    <a:pt x="7999" y="5328"/>
                    <a:pt x="9594" y="5328"/>
                  </a:cubicBezTo>
                  <a:cubicBezTo>
                    <a:pt x="9806" y="5328"/>
                    <a:pt x="10011" y="5323"/>
                    <a:pt x="10207" y="5311"/>
                  </a:cubicBezTo>
                  <a:cubicBezTo>
                    <a:pt x="11875" y="5244"/>
                    <a:pt x="11575" y="3576"/>
                    <a:pt x="10841" y="3443"/>
                  </a:cubicBezTo>
                  <a:cubicBezTo>
                    <a:pt x="9107" y="3176"/>
                    <a:pt x="6805" y="1808"/>
                    <a:pt x="5671" y="808"/>
                  </a:cubicBezTo>
                  <a:cubicBezTo>
                    <a:pt x="5504" y="641"/>
                    <a:pt x="5237" y="507"/>
                    <a:pt x="5004" y="474"/>
                  </a:cubicBezTo>
                  <a:lnTo>
                    <a:pt x="534" y="7"/>
                  </a:lnTo>
                  <a:cubicBezTo>
                    <a:pt x="512" y="3"/>
                    <a:pt x="491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3243325" y="4027500"/>
              <a:ext cx="127600" cy="146800"/>
            </a:xfrm>
            <a:custGeom>
              <a:rect b="b" l="l" r="r" t="t"/>
              <a:pathLst>
                <a:path extrusionOk="0" h="5872" w="5104">
                  <a:moveTo>
                    <a:pt x="3870" y="0"/>
                  </a:moveTo>
                  <a:lnTo>
                    <a:pt x="0" y="901"/>
                  </a:lnTo>
                  <a:lnTo>
                    <a:pt x="1168" y="5871"/>
                  </a:lnTo>
                  <a:lnTo>
                    <a:pt x="5104" y="5204"/>
                  </a:lnTo>
                  <a:lnTo>
                    <a:pt x="3870" y="0"/>
                  </a:lnTo>
                  <a:close/>
                </a:path>
              </a:pathLst>
            </a:custGeom>
            <a:solidFill>
              <a:srgbClr val="000000">
                <a:alpha val="404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2491950" y="3033450"/>
              <a:ext cx="906500" cy="1095800"/>
            </a:xfrm>
            <a:custGeom>
              <a:rect b="b" l="l" r="r" t="t"/>
              <a:pathLst>
                <a:path extrusionOk="0" h="43832" w="36260">
                  <a:moveTo>
                    <a:pt x="534" y="0"/>
                  </a:moveTo>
                  <a:cubicBezTo>
                    <a:pt x="534" y="0"/>
                    <a:pt x="1" y="6071"/>
                    <a:pt x="1468" y="10041"/>
                  </a:cubicBezTo>
                  <a:cubicBezTo>
                    <a:pt x="2815" y="13649"/>
                    <a:pt x="11529" y="13997"/>
                    <a:pt x="18735" y="13997"/>
                  </a:cubicBezTo>
                  <a:cubicBezTo>
                    <a:pt x="20455" y="13997"/>
                    <a:pt x="22090" y="13977"/>
                    <a:pt x="23517" y="13977"/>
                  </a:cubicBezTo>
                  <a:cubicBezTo>
                    <a:pt x="23584" y="21449"/>
                    <a:pt x="28955" y="43832"/>
                    <a:pt x="28955" y="43832"/>
                  </a:cubicBezTo>
                  <a:lnTo>
                    <a:pt x="36260" y="42531"/>
                  </a:lnTo>
                  <a:cubicBezTo>
                    <a:pt x="36260" y="42531"/>
                    <a:pt x="32390" y="24518"/>
                    <a:pt x="33925" y="12076"/>
                  </a:cubicBezTo>
                  <a:cubicBezTo>
                    <a:pt x="34959" y="3436"/>
                    <a:pt x="12143" y="0"/>
                    <a:pt x="12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3174950" y="4017475"/>
              <a:ext cx="242675" cy="142625"/>
            </a:xfrm>
            <a:custGeom>
              <a:rect b="b" l="l" r="r" t="t"/>
              <a:pathLst>
                <a:path extrusionOk="0" h="5705" w="9707">
                  <a:moveTo>
                    <a:pt x="9407" y="1"/>
                  </a:moveTo>
                  <a:lnTo>
                    <a:pt x="0" y="2236"/>
                  </a:lnTo>
                  <a:lnTo>
                    <a:pt x="1134" y="5705"/>
                  </a:lnTo>
                  <a:lnTo>
                    <a:pt x="9707" y="3837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2963950" y="2433850"/>
              <a:ext cx="459525" cy="571475"/>
            </a:xfrm>
            <a:custGeom>
              <a:rect b="b" l="l" r="r" t="t"/>
              <a:pathLst>
                <a:path extrusionOk="0" h="22859" w="18381">
                  <a:moveTo>
                    <a:pt x="9233" y="16874"/>
                  </a:moveTo>
                  <a:cubicBezTo>
                    <a:pt x="9245" y="16874"/>
                    <a:pt x="9281" y="16886"/>
                    <a:pt x="9341" y="16946"/>
                  </a:cubicBezTo>
                  <a:lnTo>
                    <a:pt x="9407" y="17013"/>
                  </a:lnTo>
                  <a:cubicBezTo>
                    <a:pt x="9341" y="16979"/>
                    <a:pt x="9274" y="16946"/>
                    <a:pt x="9241" y="16879"/>
                  </a:cubicBezTo>
                  <a:cubicBezTo>
                    <a:pt x="9227" y="16879"/>
                    <a:pt x="9225" y="16874"/>
                    <a:pt x="9233" y="16874"/>
                  </a:cubicBezTo>
                  <a:close/>
                  <a:moveTo>
                    <a:pt x="5304" y="1"/>
                  </a:moveTo>
                  <a:lnTo>
                    <a:pt x="1" y="1235"/>
                  </a:lnTo>
                  <a:cubicBezTo>
                    <a:pt x="568" y="3703"/>
                    <a:pt x="1168" y="6105"/>
                    <a:pt x="1835" y="8507"/>
                  </a:cubicBezTo>
                  <a:cubicBezTo>
                    <a:pt x="2469" y="10942"/>
                    <a:pt x="3170" y="13310"/>
                    <a:pt x="3903" y="15745"/>
                  </a:cubicBezTo>
                  <a:cubicBezTo>
                    <a:pt x="4070" y="16346"/>
                    <a:pt x="4304" y="16946"/>
                    <a:pt x="4504" y="17546"/>
                  </a:cubicBezTo>
                  <a:lnTo>
                    <a:pt x="4804" y="18447"/>
                  </a:lnTo>
                  <a:lnTo>
                    <a:pt x="4971" y="18914"/>
                  </a:lnTo>
                  <a:lnTo>
                    <a:pt x="5038" y="19114"/>
                  </a:lnTo>
                  <a:cubicBezTo>
                    <a:pt x="5104" y="19281"/>
                    <a:pt x="5171" y="19414"/>
                    <a:pt x="5271" y="19548"/>
                  </a:cubicBezTo>
                  <a:lnTo>
                    <a:pt x="5371" y="19748"/>
                  </a:lnTo>
                  <a:lnTo>
                    <a:pt x="5505" y="19915"/>
                  </a:lnTo>
                  <a:cubicBezTo>
                    <a:pt x="5571" y="20015"/>
                    <a:pt x="5638" y="20115"/>
                    <a:pt x="5738" y="20182"/>
                  </a:cubicBezTo>
                  <a:cubicBezTo>
                    <a:pt x="5972" y="20449"/>
                    <a:pt x="6238" y="20649"/>
                    <a:pt x="6505" y="20849"/>
                  </a:cubicBezTo>
                  <a:cubicBezTo>
                    <a:pt x="6705" y="20982"/>
                    <a:pt x="6939" y="21082"/>
                    <a:pt x="7172" y="21182"/>
                  </a:cubicBezTo>
                  <a:cubicBezTo>
                    <a:pt x="7506" y="21383"/>
                    <a:pt x="7906" y="21516"/>
                    <a:pt x="8273" y="21649"/>
                  </a:cubicBezTo>
                  <a:cubicBezTo>
                    <a:pt x="8940" y="21850"/>
                    <a:pt x="9608" y="22016"/>
                    <a:pt x="10308" y="22150"/>
                  </a:cubicBezTo>
                  <a:cubicBezTo>
                    <a:pt x="11576" y="22417"/>
                    <a:pt x="12877" y="22583"/>
                    <a:pt x="14177" y="22717"/>
                  </a:cubicBezTo>
                  <a:cubicBezTo>
                    <a:pt x="15221" y="22799"/>
                    <a:pt x="16264" y="22859"/>
                    <a:pt x="17325" y="22859"/>
                  </a:cubicBezTo>
                  <a:cubicBezTo>
                    <a:pt x="17554" y="22859"/>
                    <a:pt x="17783" y="22856"/>
                    <a:pt x="18014" y="22850"/>
                  </a:cubicBezTo>
                  <a:lnTo>
                    <a:pt x="18380" y="20182"/>
                  </a:lnTo>
                  <a:cubicBezTo>
                    <a:pt x="16045" y="19448"/>
                    <a:pt x="13644" y="18781"/>
                    <a:pt x="11476" y="17980"/>
                  </a:cubicBezTo>
                  <a:cubicBezTo>
                    <a:pt x="10942" y="17747"/>
                    <a:pt x="10408" y="17546"/>
                    <a:pt x="9974" y="17346"/>
                  </a:cubicBezTo>
                  <a:cubicBezTo>
                    <a:pt x="9837" y="17277"/>
                    <a:pt x="9699" y="17193"/>
                    <a:pt x="9572" y="17114"/>
                  </a:cubicBezTo>
                  <a:lnTo>
                    <a:pt x="9572" y="17114"/>
                  </a:lnTo>
                  <a:lnTo>
                    <a:pt x="9541" y="16979"/>
                  </a:lnTo>
                  <a:lnTo>
                    <a:pt x="9307" y="16112"/>
                  </a:lnTo>
                  <a:lnTo>
                    <a:pt x="8840" y="14344"/>
                  </a:lnTo>
                  <a:cubicBezTo>
                    <a:pt x="8240" y="11976"/>
                    <a:pt x="7673" y="9574"/>
                    <a:pt x="7072" y="7206"/>
                  </a:cubicBezTo>
                  <a:cubicBezTo>
                    <a:pt x="6505" y="4804"/>
                    <a:pt x="5905" y="2402"/>
                    <a:pt x="5304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2872225" y="2333525"/>
              <a:ext cx="282725" cy="318000"/>
            </a:xfrm>
            <a:custGeom>
              <a:rect b="b" l="l" r="r" t="t"/>
              <a:pathLst>
                <a:path extrusionOk="0" h="12720" w="11309">
                  <a:moveTo>
                    <a:pt x="5423" y="0"/>
                  </a:moveTo>
                  <a:cubicBezTo>
                    <a:pt x="4593" y="0"/>
                    <a:pt x="3790" y="378"/>
                    <a:pt x="3103" y="1145"/>
                  </a:cubicBezTo>
                  <a:cubicBezTo>
                    <a:pt x="0" y="4614"/>
                    <a:pt x="1468" y="8984"/>
                    <a:pt x="3169" y="12720"/>
                  </a:cubicBezTo>
                  <a:lnTo>
                    <a:pt x="11075" y="10285"/>
                  </a:lnTo>
                  <a:cubicBezTo>
                    <a:pt x="11075" y="10285"/>
                    <a:pt x="11308" y="8850"/>
                    <a:pt x="10541" y="6082"/>
                  </a:cubicBezTo>
                  <a:cubicBezTo>
                    <a:pt x="9465" y="2081"/>
                    <a:pt x="7372" y="0"/>
                    <a:pt x="5423" y="0"/>
                  </a:cubicBez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2872225" y="2333525"/>
              <a:ext cx="282725" cy="318000"/>
            </a:xfrm>
            <a:custGeom>
              <a:rect b="b" l="l" r="r" t="t"/>
              <a:pathLst>
                <a:path extrusionOk="0" h="12720" w="11309">
                  <a:moveTo>
                    <a:pt x="5423" y="0"/>
                  </a:moveTo>
                  <a:cubicBezTo>
                    <a:pt x="4593" y="0"/>
                    <a:pt x="3790" y="378"/>
                    <a:pt x="3103" y="1145"/>
                  </a:cubicBezTo>
                  <a:cubicBezTo>
                    <a:pt x="0" y="4614"/>
                    <a:pt x="1468" y="8984"/>
                    <a:pt x="3169" y="12720"/>
                  </a:cubicBezTo>
                  <a:lnTo>
                    <a:pt x="11075" y="10285"/>
                  </a:lnTo>
                  <a:cubicBezTo>
                    <a:pt x="11075" y="10285"/>
                    <a:pt x="11308" y="8850"/>
                    <a:pt x="10541" y="6082"/>
                  </a:cubicBezTo>
                  <a:cubicBezTo>
                    <a:pt x="9465" y="2081"/>
                    <a:pt x="7372" y="0"/>
                    <a:pt x="5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3366750" y="2903050"/>
              <a:ext cx="190150" cy="108525"/>
            </a:xfrm>
            <a:custGeom>
              <a:rect b="b" l="l" r="r" t="t"/>
              <a:pathLst>
                <a:path extrusionOk="0" h="4341" w="7606">
                  <a:moveTo>
                    <a:pt x="4682" y="1"/>
                  </a:moveTo>
                  <a:cubicBezTo>
                    <a:pt x="4577" y="1"/>
                    <a:pt x="4472" y="5"/>
                    <a:pt x="4370" y="13"/>
                  </a:cubicBezTo>
                  <a:lnTo>
                    <a:pt x="2836" y="213"/>
                  </a:lnTo>
                  <a:cubicBezTo>
                    <a:pt x="1868" y="446"/>
                    <a:pt x="1001" y="1080"/>
                    <a:pt x="534" y="1981"/>
                  </a:cubicBezTo>
                  <a:lnTo>
                    <a:pt x="0" y="2981"/>
                  </a:lnTo>
                  <a:cubicBezTo>
                    <a:pt x="163" y="4118"/>
                    <a:pt x="1623" y="4341"/>
                    <a:pt x="2741" y="4341"/>
                  </a:cubicBezTo>
                  <a:cubicBezTo>
                    <a:pt x="3459" y="4341"/>
                    <a:pt x="4036" y="4249"/>
                    <a:pt x="4036" y="4249"/>
                  </a:cubicBezTo>
                  <a:lnTo>
                    <a:pt x="7606" y="4249"/>
                  </a:lnTo>
                  <a:lnTo>
                    <a:pt x="7472" y="1714"/>
                  </a:lnTo>
                  <a:cubicBezTo>
                    <a:pt x="7439" y="1080"/>
                    <a:pt x="7005" y="546"/>
                    <a:pt x="6405" y="346"/>
                  </a:cubicBezTo>
                  <a:lnTo>
                    <a:pt x="5704" y="146"/>
                  </a:lnTo>
                  <a:cubicBezTo>
                    <a:pt x="5373" y="44"/>
                    <a:pt x="5022" y="1"/>
                    <a:pt x="4682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3462775" y="2802925"/>
              <a:ext cx="126650" cy="177075"/>
            </a:xfrm>
            <a:custGeom>
              <a:rect b="b" l="l" r="r" t="t"/>
              <a:pathLst>
                <a:path extrusionOk="0" h="7083" w="5066">
                  <a:moveTo>
                    <a:pt x="4782" y="1"/>
                  </a:moveTo>
                  <a:cubicBezTo>
                    <a:pt x="4732" y="1"/>
                    <a:pt x="4681" y="15"/>
                    <a:pt x="4632" y="48"/>
                  </a:cubicBezTo>
                  <a:cubicBezTo>
                    <a:pt x="4031" y="415"/>
                    <a:pt x="3564" y="915"/>
                    <a:pt x="3231" y="1516"/>
                  </a:cubicBezTo>
                  <a:cubicBezTo>
                    <a:pt x="2864" y="2083"/>
                    <a:pt x="2497" y="2650"/>
                    <a:pt x="2130" y="3217"/>
                  </a:cubicBezTo>
                  <a:cubicBezTo>
                    <a:pt x="1430" y="4385"/>
                    <a:pt x="729" y="5519"/>
                    <a:pt x="95" y="6720"/>
                  </a:cubicBezTo>
                  <a:cubicBezTo>
                    <a:pt x="0" y="6909"/>
                    <a:pt x="142" y="7082"/>
                    <a:pt x="303" y="7082"/>
                  </a:cubicBezTo>
                  <a:cubicBezTo>
                    <a:pt x="369" y="7082"/>
                    <a:pt x="438" y="7054"/>
                    <a:pt x="496" y="6986"/>
                  </a:cubicBezTo>
                  <a:cubicBezTo>
                    <a:pt x="1396" y="5986"/>
                    <a:pt x="2197" y="4918"/>
                    <a:pt x="2997" y="3818"/>
                  </a:cubicBezTo>
                  <a:cubicBezTo>
                    <a:pt x="3398" y="3250"/>
                    <a:pt x="3798" y="2717"/>
                    <a:pt x="4165" y="2150"/>
                  </a:cubicBezTo>
                  <a:cubicBezTo>
                    <a:pt x="4599" y="1616"/>
                    <a:pt x="4899" y="982"/>
                    <a:pt x="4999" y="282"/>
                  </a:cubicBezTo>
                  <a:lnTo>
                    <a:pt x="5066" y="315"/>
                  </a:lnTo>
                  <a:cubicBezTo>
                    <a:pt x="5066" y="139"/>
                    <a:pt x="4933" y="1"/>
                    <a:pt x="4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2505300" y="2261900"/>
              <a:ext cx="612950" cy="772400"/>
            </a:xfrm>
            <a:custGeom>
              <a:rect b="b" l="l" r="r" t="t"/>
              <a:pathLst>
                <a:path extrusionOk="0" h="30896" w="24518">
                  <a:moveTo>
                    <a:pt x="7919" y="1"/>
                  </a:moveTo>
                  <a:cubicBezTo>
                    <a:pt x="6209" y="1"/>
                    <a:pt x="4714" y="1111"/>
                    <a:pt x="4170" y="2742"/>
                  </a:cubicBezTo>
                  <a:cubicBezTo>
                    <a:pt x="3102" y="6078"/>
                    <a:pt x="2102" y="10881"/>
                    <a:pt x="1368" y="15051"/>
                  </a:cubicBezTo>
                  <a:cubicBezTo>
                    <a:pt x="467" y="20255"/>
                    <a:pt x="34" y="25559"/>
                    <a:pt x="0" y="30896"/>
                  </a:cubicBezTo>
                  <a:lnTo>
                    <a:pt x="21382" y="30896"/>
                  </a:lnTo>
                  <a:cubicBezTo>
                    <a:pt x="21816" y="19021"/>
                    <a:pt x="23217" y="13216"/>
                    <a:pt x="24051" y="9013"/>
                  </a:cubicBezTo>
                  <a:cubicBezTo>
                    <a:pt x="24518" y="6478"/>
                    <a:pt x="23250" y="3876"/>
                    <a:pt x="20882" y="2776"/>
                  </a:cubicBezTo>
                  <a:lnTo>
                    <a:pt x="18313" y="1508"/>
                  </a:lnTo>
                  <a:lnTo>
                    <a:pt x="13877" y="274"/>
                  </a:lnTo>
                  <a:lnTo>
                    <a:pt x="8139" y="7"/>
                  </a:lnTo>
                  <a:cubicBezTo>
                    <a:pt x="8066" y="3"/>
                    <a:pt x="7992" y="1"/>
                    <a:pt x="7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2813850" y="2320425"/>
              <a:ext cx="173475" cy="138475"/>
            </a:xfrm>
            <a:custGeom>
              <a:rect b="b" l="l" r="r" t="t"/>
              <a:pathLst>
                <a:path extrusionOk="0" h="5539" w="6939">
                  <a:moveTo>
                    <a:pt x="0" y="1"/>
                  </a:moveTo>
                  <a:lnTo>
                    <a:pt x="0" y="1"/>
                  </a:lnTo>
                  <a:cubicBezTo>
                    <a:pt x="534" y="1402"/>
                    <a:pt x="2636" y="4371"/>
                    <a:pt x="5071" y="5538"/>
                  </a:cubicBezTo>
                  <a:cubicBezTo>
                    <a:pt x="6438" y="4571"/>
                    <a:pt x="6739" y="2436"/>
                    <a:pt x="6939" y="14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2803850" y="2087775"/>
              <a:ext cx="206825" cy="345275"/>
            </a:xfrm>
            <a:custGeom>
              <a:rect b="b" l="l" r="r" t="t"/>
              <a:pathLst>
                <a:path extrusionOk="0" h="13811" w="8273">
                  <a:moveTo>
                    <a:pt x="3169" y="0"/>
                  </a:moveTo>
                  <a:cubicBezTo>
                    <a:pt x="2969" y="2469"/>
                    <a:pt x="2802" y="5538"/>
                    <a:pt x="834" y="7439"/>
                  </a:cubicBezTo>
                  <a:cubicBezTo>
                    <a:pt x="134" y="8106"/>
                    <a:pt x="0" y="8340"/>
                    <a:pt x="400" y="9307"/>
                  </a:cubicBezTo>
                  <a:cubicBezTo>
                    <a:pt x="934" y="10708"/>
                    <a:pt x="2902" y="12643"/>
                    <a:pt x="5304" y="13810"/>
                  </a:cubicBezTo>
                  <a:cubicBezTo>
                    <a:pt x="6371" y="13110"/>
                    <a:pt x="7105" y="11976"/>
                    <a:pt x="7339" y="10741"/>
                  </a:cubicBezTo>
                  <a:cubicBezTo>
                    <a:pt x="7472" y="10174"/>
                    <a:pt x="7439" y="9607"/>
                    <a:pt x="7139" y="9107"/>
                  </a:cubicBezTo>
                  <a:cubicBezTo>
                    <a:pt x="6805" y="8540"/>
                    <a:pt x="6905" y="7939"/>
                    <a:pt x="7239" y="7306"/>
                  </a:cubicBezTo>
                  <a:cubicBezTo>
                    <a:pt x="7505" y="6772"/>
                    <a:pt x="7839" y="6305"/>
                    <a:pt x="8273" y="5905"/>
                  </a:cubicBezTo>
                  <a:lnTo>
                    <a:pt x="5471" y="2636"/>
                  </a:lnTo>
                  <a:lnTo>
                    <a:pt x="3169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2930600" y="2156975"/>
              <a:ext cx="80075" cy="118450"/>
            </a:xfrm>
            <a:custGeom>
              <a:rect b="b" l="l" r="r" t="t"/>
              <a:pathLst>
                <a:path extrusionOk="0" h="4738" w="3203">
                  <a:moveTo>
                    <a:pt x="734" y="1"/>
                  </a:moveTo>
                  <a:cubicBezTo>
                    <a:pt x="734" y="68"/>
                    <a:pt x="668" y="134"/>
                    <a:pt x="634" y="234"/>
                  </a:cubicBezTo>
                  <a:cubicBezTo>
                    <a:pt x="501" y="535"/>
                    <a:pt x="401" y="868"/>
                    <a:pt x="301" y="1202"/>
                  </a:cubicBezTo>
                  <a:cubicBezTo>
                    <a:pt x="0" y="2336"/>
                    <a:pt x="968" y="3970"/>
                    <a:pt x="2035" y="4738"/>
                  </a:cubicBezTo>
                  <a:cubicBezTo>
                    <a:pt x="2102" y="4671"/>
                    <a:pt x="2135" y="4604"/>
                    <a:pt x="2169" y="4538"/>
                  </a:cubicBezTo>
                  <a:cubicBezTo>
                    <a:pt x="2435" y="4037"/>
                    <a:pt x="2769" y="3604"/>
                    <a:pt x="3136" y="3170"/>
                  </a:cubicBezTo>
                  <a:cubicBezTo>
                    <a:pt x="3136" y="3170"/>
                    <a:pt x="3169" y="3137"/>
                    <a:pt x="3203" y="3137"/>
                  </a:cubicBezTo>
                  <a:lnTo>
                    <a:pt x="2335" y="2569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000000">
                <a:alpha val="44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3113650" y="1928275"/>
              <a:ext cx="99550" cy="153075"/>
            </a:xfrm>
            <a:custGeom>
              <a:rect b="b" l="l" r="r" t="t"/>
              <a:pathLst>
                <a:path extrusionOk="0" h="6123" w="3982">
                  <a:moveTo>
                    <a:pt x="1134" y="0"/>
                  </a:moveTo>
                  <a:cubicBezTo>
                    <a:pt x="24" y="0"/>
                    <a:pt x="0" y="2088"/>
                    <a:pt x="517" y="5580"/>
                  </a:cubicBezTo>
                  <a:cubicBezTo>
                    <a:pt x="576" y="5960"/>
                    <a:pt x="713" y="6122"/>
                    <a:pt x="894" y="6122"/>
                  </a:cubicBezTo>
                  <a:cubicBezTo>
                    <a:pt x="1839" y="6122"/>
                    <a:pt x="3982" y="1663"/>
                    <a:pt x="2385" y="543"/>
                  </a:cubicBezTo>
                  <a:cubicBezTo>
                    <a:pt x="1868" y="176"/>
                    <a:pt x="1456" y="0"/>
                    <a:pt x="1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2872225" y="1867425"/>
              <a:ext cx="307750" cy="380300"/>
            </a:xfrm>
            <a:custGeom>
              <a:rect b="b" l="l" r="r" t="t"/>
              <a:pathLst>
                <a:path extrusionOk="0" h="15212" w="12310">
                  <a:moveTo>
                    <a:pt x="5838" y="1"/>
                  </a:moveTo>
                  <a:cubicBezTo>
                    <a:pt x="3095" y="1"/>
                    <a:pt x="709" y="2070"/>
                    <a:pt x="534" y="4945"/>
                  </a:cubicBezTo>
                  <a:cubicBezTo>
                    <a:pt x="334" y="8781"/>
                    <a:pt x="0" y="11016"/>
                    <a:pt x="1768" y="13217"/>
                  </a:cubicBezTo>
                  <a:cubicBezTo>
                    <a:pt x="2853" y="14590"/>
                    <a:pt x="4356" y="15212"/>
                    <a:pt x="5847" y="15212"/>
                  </a:cubicBezTo>
                  <a:cubicBezTo>
                    <a:pt x="7978" y="15212"/>
                    <a:pt x="10084" y="13942"/>
                    <a:pt x="10908" y="11783"/>
                  </a:cubicBezTo>
                  <a:cubicBezTo>
                    <a:pt x="12176" y="8481"/>
                    <a:pt x="12309" y="2743"/>
                    <a:pt x="8640" y="742"/>
                  </a:cubicBezTo>
                  <a:cubicBezTo>
                    <a:pt x="7712" y="232"/>
                    <a:pt x="6755" y="1"/>
                    <a:pt x="5838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2765475" y="1770800"/>
              <a:ext cx="467875" cy="364525"/>
            </a:xfrm>
            <a:custGeom>
              <a:rect b="b" l="l" r="r" t="t"/>
              <a:pathLst>
                <a:path extrusionOk="0" h="14581" w="18715">
                  <a:moveTo>
                    <a:pt x="11315" y="0"/>
                  </a:moveTo>
                  <a:cubicBezTo>
                    <a:pt x="11225" y="0"/>
                    <a:pt x="11134" y="2"/>
                    <a:pt x="11042" y="4"/>
                  </a:cubicBezTo>
                  <a:cubicBezTo>
                    <a:pt x="11275" y="204"/>
                    <a:pt x="11542" y="404"/>
                    <a:pt x="11876" y="504"/>
                  </a:cubicBezTo>
                  <a:cubicBezTo>
                    <a:pt x="11876" y="504"/>
                    <a:pt x="10777" y="322"/>
                    <a:pt x="9351" y="322"/>
                  </a:cubicBezTo>
                  <a:cubicBezTo>
                    <a:pt x="8114" y="322"/>
                    <a:pt x="6629" y="459"/>
                    <a:pt x="5405" y="971"/>
                  </a:cubicBezTo>
                  <a:cubicBezTo>
                    <a:pt x="5605" y="1271"/>
                    <a:pt x="5872" y="1538"/>
                    <a:pt x="6238" y="1738"/>
                  </a:cubicBezTo>
                  <a:cubicBezTo>
                    <a:pt x="6029" y="1722"/>
                    <a:pt x="5819" y="1714"/>
                    <a:pt x="5613" y="1714"/>
                  </a:cubicBezTo>
                  <a:cubicBezTo>
                    <a:pt x="3256" y="1714"/>
                    <a:pt x="1247" y="2768"/>
                    <a:pt x="2903" y="5007"/>
                  </a:cubicBezTo>
                  <a:cubicBezTo>
                    <a:pt x="534" y="5241"/>
                    <a:pt x="1" y="8243"/>
                    <a:pt x="1268" y="10211"/>
                  </a:cubicBezTo>
                  <a:cubicBezTo>
                    <a:pt x="2502" y="12212"/>
                    <a:pt x="2736" y="13680"/>
                    <a:pt x="4404" y="14581"/>
                  </a:cubicBezTo>
                  <a:cubicBezTo>
                    <a:pt x="4404" y="11879"/>
                    <a:pt x="5038" y="11245"/>
                    <a:pt x="5038" y="11245"/>
                  </a:cubicBezTo>
                  <a:cubicBezTo>
                    <a:pt x="6238" y="10745"/>
                    <a:pt x="7639" y="8176"/>
                    <a:pt x="7339" y="6875"/>
                  </a:cubicBezTo>
                  <a:lnTo>
                    <a:pt x="7339" y="6875"/>
                  </a:lnTo>
                  <a:cubicBezTo>
                    <a:pt x="8616" y="7389"/>
                    <a:pt x="9942" y="7730"/>
                    <a:pt x="10916" y="7730"/>
                  </a:cubicBezTo>
                  <a:cubicBezTo>
                    <a:pt x="11902" y="7730"/>
                    <a:pt x="12527" y="7381"/>
                    <a:pt x="12376" y="6508"/>
                  </a:cubicBezTo>
                  <a:lnTo>
                    <a:pt x="12376" y="6508"/>
                  </a:lnTo>
                  <a:cubicBezTo>
                    <a:pt x="12376" y="6508"/>
                    <a:pt x="14067" y="8153"/>
                    <a:pt x="15633" y="8153"/>
                  </a:cubicBezTo>
                  <a:cubicBezTo>
                    <a:pt x="15959" y="8153"/>
                    <a:pt x="16280" y="8082"/>
                    <a:pt x="16579" y="7909"/>
                  </a:cubicBezTo>
                  <a:cubicBezTo>
                    <a:pt x="18347" y="6909"/>
                    <a:pt x="18714" y="4340"/>
                    <a:pt x="16579" y="2072"/>
                  </a:cubicBezTo>
                  <a:cubicBezTo>
                    <a:pt x="15609" y="1005"/>
                    <a:pt x="14138" y="0"/>
                    <a:pt x="113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2799675" y="1835925"/>
              <a:ext cx="53400" cy="71750"/>
            </a:xfrm>
            <a:custGeom>
              <a:rect b="b" l="l" r="r" t="t"/>
              <a:pathLst>
                <a:path extrusionOk="0" h="2870" w="2136">
                  <a:moveTo>
                    <a:pt x="301" y="0"/>
                  </a:moveTo>
                  <a:lnTo>
                    <a:pt x="301" y="0"/>
                  </a:lnTo>
                  <a:cubicBezTo>
                    <a:pt x="0" y="1335"/>
                    <a:pt x="1401" y="2869"/>
                    <a:pt x="1401" y="2869"/>
                  </a:cubicBezTo>
                  <a:lnTo>
                    <a:pt x="2135" y="2302"/>
                  </a:lnTo>
                  <a:cubicBezTo>
                    <a:pt x="1335" y="1735"/>
                    <a:pt x="667" y="934"/>
                    <a:pt x="3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2837350" y="2003875"/>
              <a:ext cx="81600" cy="107300"/>
            </a:xfrm>
            <a:custGeom>
              <a:rect b="b" l="l" r="r" t="t"/>
              <a:pathLst>
                <a:path extrusionOk="0" h="4292" w="3264">
                  <a:moveTo>
                    <a:pt x="1284" y="1"/>
                  </a:moveTo>
                  <a:cubicBezTo>
                    <a:pt x="544" y="1"/>
                    <a:pt x="1" y="696"/>
                    <a:pt x="28" y="1588"/>
                  </a:cubicBezTo>
                  <a:cubicBezTo>
                    <a:pt x="61" y="2456"/>
                    <a:pt x="395" y="3290"/>
                    <a:pt x="995" y="3923"/>
                  </a:cubicBezTo>
                  <a:cubicBezTo>
                    <a:pt x="1241" y="4180"/>
                    <a:pt x="1513" y="4291"/>
                    <a:pt x="1778" y="4291"/>
                  </a:cubicBezTo>
                  <a:cubicBezTo>
                    <a:pt x="2374" y="4291"/>
                    <a:pt x="2935" y="3728"/>
                    <a:pt x="3097" y="2989"/>
                  </a:cubicBezTo>
                  <a:cubicBezTo>
                    <a:pt x="3263" y="2022"/>
                    <a:pt x="2830" y="554"/>
                    <a:pt x="1829" y="121"/>
                  </a:cubicBezTo>
                  <a:cubicBezTo>
                    <a:pt x="1640" y="39"/>
                    <a:pt x="1456" y="1"/>
                    <a:pt x="1284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3041500" y="2028275"/>
              <a:ext cx="21725" cy="28950"/>
            </a:xfrm>
            <a:custGeom>
              <a:rect b="b" l="l" r="r" t="t"/>
              <a:pathLst>
                <a:path extrusionOk="0" h="1158" w="869">
                  <a:moveTo>
                    <a:pt x="488" y="0"/>
                  </a:moveTo>
                  <a:cubicBezTo>
                    <a:pt x="290" y="0"/>
                    <a:pt x="127" y="214"/>
                    <a:pt x="68" y="479"/>
                  </a:cubicBezTo>
                  <a:cubicBezTo>
                    <a:pt x="1" y="813"/>
                    <a:pt x="101" y="1113"/>
                    <a:pt x="334" y="1146"/>
                  </a:cubicBezTo>
                  <a:cubicBezTo>
                    <a:pt x="358" y="1154"/>
                    <a:pt x="381" y="1158"/>
                    <a:pt x="404" y="1158"/>
                  </a:cubicBezTo>
                  <a:cubicBezTo>
                    <a:pt x="579" y="1158"/>
                    <a:pt x="743" y="944"/>
                    <a:pt x="801" y="679"/>
                  </a:cubicBezTo>
                  <a:cubicBezTo>
                    <a:pt x="868" y="346"/>
                    <a:pt x="768" y="45"/>
                    <a:pt x="568" y="12"/>
                  </a:cubicBezTo>
                  <a:cubicBezTo>
                    <a:pt x="541" y="4"/>
                    <a:pt x="514" y="0"/>
                    <a:pt x="4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3129900" y="2049325"/>
              <a:ext cx="22550" cy="28750"/>
            </a:xfrm>
            <a:custGeom>
              <a:rect b="b" l="l" r="r" t="t"/>
              <a:pathLst>
                <a:path extrusionOk="0" h="1150" w="902">
                  <a:moveTo>
                    <a:pt x="524" y="0"/>
                  </a:moveTo>
                  <a:cubicBezTo>
                    <a:pt x="335" y="0"/>
                    <a:pt x="129" y="195"/>
                    <a:pt x="67" y="504"/>
                  </a:cubicBezTo>
                  <a:cubicBezTo>
                    <a:pt x="1" y="804"/>
                    <a:pt x="134" y="1105"/>
                    <a:pt x="334" y="1138"/>
                  </a:cubicBezTo>
                  <a:cubicBezTo>
                    <a:pt x="358" y="1146"/>
                    <a:pt x="381" y="1149"/>
                    <a:pt x="404" y="1149"/>
                  </a:cubicBezTo>
                  <a:cubicBezTo>
                    <a:pt x="579" y="1149"/>
                    <a:pt x="742" y="936"/>
                    <a:pt x="801" y="671"/>
                  </a:cubicBezTo>
                  <a:cubicBezTo>
                    <a:pt x="901" y="337"/>
                    <a:pt x="768" y="37"/>
                    <a:pt x="568" y="4"/>
                  </a:cubicBezTo>
                  <a:cubicBezTo>
                    <a:pt x="553" y="1"/>
                    <a:pt x="539" y="0"/>
                    <a:pt x="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3084875" y="2061075"/>
              <a:ext cx="33375" cy="68550"/>
            </a:xfrm>
            <a:custGeom>
              <a:rect b="b" l="l" r="r" t="t"/>
              <a:pathLst>
                <a:path extrusionOk="0" h="2742" w="1335">
                  <a:moveTo>
                    <a:pt x="701" y="1"/>
                  </a:moveTo>
                  <a:lnTo>
                    <a:pt x="0" y="2503"/>
                  </a:lnTo>
                  <a:cubicBezTo>
                    <a:pt x="0" y="2503"/>
                    <a:pt x="405" y="2742"/>
                    <a:pt x="860" y="2742"/>
                  </a:cubicBezTo>
                  <a:cubicBezTo>
                    <a:pt x="1017" y="2742"/>
                    <a:pt x="1180" y="2713"/>
                    <a:pt x="1335" y="2636"/>
                  </a:cubicBezTo>
                  <a:cubicBezTo>
                    <a:pt x="1001" y="1802"/>
                    <a:pt x="801" y="902"/>
                    <a:pt x="701" y="1"/>
                  </a:cubicBez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3022825" y="2133400"/>
              <a:ext cx="57900" cy="35275"/>
            </a:xfrm>
            <a:custGeom>
              <a:rect b="b" l="l" r="r" t="t"/>
              <a:pathLst>
                <a:path extrusionOk="0" h="1411" w="2316">
                  <a:moveTo>
                    <a:pt x="150" y="1"/>
                  </a:moveTo>
                  <a:cubicBezTo>
                    <a:pt x="84" y="1"/>
                    <a:pt x="1" y="64"/>
                    <a:pt x="47" y="110"/>
                  </a:cubicBezTo>
                  <a:cubicBezTo>
                    <a:pt x="448" y="777"/>
                    <a:pt x="1081" y="1211"/>
                    <a:pt x="1849" y="1378"/>
                  </a:cubicBezTo>
                  <a:cubicBezTo>
                    <a:pt x="1949" y="1411"/>
                    <a:pt x="2082" y="1411"/>
                    <a:pt x="2216" y="1411"/>
                  </a:cubicBezTo>
                  <a:cubicBezTo>
                    <a:pt x="2249" y="1411"/>
                    <a:pt x="2316" y="1378"/>
                    <a:pt x="2316" y="1344"/>
                  </a:cubicBezTo>
                  <a:cubicBezTo>
                    <a:pt x="2316" y="1278"/>
                    <a:pt x="2282" y="1244"/>
                    <a:pt x="2216" y="1244"/>
                  </a:cubicBezTo>
                  <a:cubicBezTo>
                    <a:pt x="1415" y="1177"/>
                    <a:pt x="648" y="710"/>
                    <a:pt x="214" y="43"/>
                  </a:cubicBezTo>
                  <a:cubicBezTo>
                    <a:pt x="204" y="13"/>
                    <a:pt x="179" y="1"/>
                    <a:pt x="1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3028175" y="1989275"/>
              <a:ext cx="49500" cy="19650"/>
            </a:xfrm>
            <a:custGeom>
              <a:rect b="b" l="l" r="r" t="t"/>
              <a:pathLst>
                <a:path extrusionOk="0" h="786" w="1980">
                  <a:moveTo>
                    <a:pt x="1244" y="1"/>
                  </a:moveTo>
                  <a:cubicBezTo>
                    <a:pt x="823" y="1"/>
                    <a:pt x="402" y="150"/>
                    <a:pt x="67" y="438"/>
                  </a:cubicBezTo>
                  <a:cubicBezTo>
                    <a:pt x="0" y="505"/>
                    <a:pt x="0" y="638"/>
                    <a:pt x="67" y="705"/>
                  </a:cubicBezTo>
                  <a:cubicBezTo>
                    <a:pt x="67" y="738"/>
                    <a:pt x="100" y="771"/>
                    <a:pt x="134" y="771"/>
                  </a:cubicBezTo>
                  <a:cubicBezTo>
                    <a:pt x="153" y="781"/>
                    <a:pt x="173" y="785"/>
                    <a:pt x="192" y="785"/>
                  </a:cubicBezTo>
                  <a:cubicBezTo>
                    <a:pt x="239" y="785"/>
                    <a:pt x="287" y="762"/>
                    <a:pt x="334" y="738"/>
                  </a:cubicBezTo>
                  <a:cubicBezTo>
                    <a:pt x="580" y="517"/>
                    <a:pt x="916" y="386"/>
                    <a:pt x="1263" y="386"/>
                  </a:cubicBezTo>
                  <a:cubicBezTo>
                    <a:pt x="1387" y="386"/>
                    <a:pt x="1512" y="403"/>
                    <a:pt x="1635" y="438"/>
                  </a:cubicBezTo>
                  <a:cubicBezTo>
                    <a:pt x="1654" y="443"/>
                    <a:pt x="1673" y="446"/>
                    <a:pt x="1690" y="446"/>
                  </a:cubicBezTo>
                  <a:cubicBezTo>
                    <a:pt x="1888" y="446"/>
                    <a:pt x="1980" y="132"/>
                    <a:pt x="1735" y="71"/>
                  </a:cubicBezTo>
                  <a:cubicBezTo>
                    <a:pt x="1575" y="24"/>
                    <a:pt x="1409" y="1"/>
                    <a:pt x="1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3142425" y="2004375"/>
              <a:ext cx="38375" cy="35275"/>
            </a:xfrm>
            <a:custGeom>
              <a:rect b="b" l="l" r="r" t="t"/>
              <a:pathLst>
                <a:path extrusionOk="0" h="1411" w="1535">
                  <a:moveTo>
                    <a:pt x="234" y="1"/>
                  </a:moveTo>
                  <a:cubicBezTo>
                    <a:pt x="134" y="1"/>
                    <a:pt x="33" y="34"/>
                    <a:pt x="0" y="134"/>
                  </a:cubicBezTo>
                  <a:cubicBezTo>
                    <a:pt x="0" y="167"/>
                    <a:pt x="0" y="201"/>
                    <a:pt x="0" y="234"/>
                  </a:cubicBezTo>
                  <a:cubicBezTo>
                    <a:pt x="33" y="301"/>
                    <a:pt x="67" y="368"/>
                    <a:pt x="134" y="368"/>
                  </a:cubicBezTo>
                  <a:cubicBezTo>
                    <a:pt x="601" y="501"/>
                    <a:pt x="967" y="835"/>
                    <a:pt x="1134" y="1268"/>
                  </a:cubicBezTo>
                  <a:cubicBezTo>
                    <a:pt x="1162" y="1350"/>
                    <a:pt x="1234" y="1410"/>
                    <a:pt x="1315" y="1410"/>
                  </a:cubicBezTo>
                  <a:cubicBezTo>
                    <a:pt x="1332" y="1410"/>
                    <a:pt x="1350" y="1407"/>
                    <a:pt x="1368" y="1402"/>
                  </a:cubicBezTo>
                  <a:cubicBezTo>
                    <a:pt x="1468" y="1368"/>
                    <a:pt x="1535" y="1268"/>
                    <a:pt x="1501" y="1168"/>
                  </a:cubicBezTo>
                  <a:cubicBezTo>
                    <a:pt x="1301" y="601"/>
                    <a:pt x="834" y="167"/>
                    <a:pt x="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2507800" y="2357975"/>
              <a:ext cx="352775" cy="642975"/>
            </a:xfrm>
            <a:custGeom>
              <a:rect b="b" l="l" r="r" t="t"/>
              <a:pathLst>
                <a:path extrusionOk="0" h="25719" w="14111">
                  <a:moveTo>
                    <a:pt x="3870" y="0"/>
                  </a:moveTo>
                  <a:cubicBezTo>
                    <a:pt x="2936" y="2402"/>
                    <a:pt x="2102" y="4904"/>
                    <a:pt x="1435" y="7405"/>
                  </a:cubicBezTo>
                  <a:cubicBezTo>
                    <a:pt x="1101" y="8673"/>
                    <a:pt x="801" y="9974"/>
                    <a:pt x="534" y="11275"/>
                  </a:cubicBezTo>
                  <a:cubicBezTo>
                    <a:pt x="267" y="12642"/>
                    <a:pt x="100" y="14010"/>
                    <a:pt x="0" y="15411"/>
                  </a:cubicBezTo>
                  <a:lnTo>
                    <a:pt x="0" y="15978"/>
                  </a:lnTo>
                  <a:lnTo>
                    <a:pt x="0" y="16278"/>
                  </a:lnTo>
                  <a:lnTo>
                    <a:pt x="0" y="16612"/>
                  </a:lnTo>
                  <a:cubicBezTo>
                    <a:pt x="34" y="17212"/>
                    <a:pt x="200" y="17813"/>
                    <a:pt x="434" y="18347"/>
                  </a:cubicBezTo>
                  <a:cubicBezTo>
                    <a:pt x="834" y="19214"/>
                    <a:pt x="1368" y="19981"/>
                    <a:pt x="2068" y="20615"/>
                  </a:cubicBezTo>
                  <a:cubicBezTo>
                    <a:pt x="3136" y="21582"/>
                    <a:pt x="4370" y="22416"/>
                    <a:pt x="5704" y="23083"/>
                  </a:cubicBezTo>
                  <a:cubicBezTo>
                    <a:pt x="6905" y="23684"/>
                    <a:pt x="8139" y="24184"/>
                    <a:pt x="9407" y="24618"/>
                  </a:cubicBezTo>
                  <a:cubicBezTo>
                    <a:pt x="10675" y="25051"/>
                    <a:pt x="11942" y="25418"/>
                    <a:pt x="13243" y="25718"/>
                  </a:cubicBezTo>
                  <a:lnTo>
                    <a:pt x="14110" y="23117"/>
                  </a:lnTo>
                  <a:cubicBezTo>
                    <a:pt x="11942" y="22049"/>
                    <a:pt x="9841" y="20848"/>
                    <a:pt x="7839" y="19481"/>
                  </a:cubicBezTo>
                  <a:cubicBezTo>
                    <a:pt x="6939" y="18914"/>
                    <a:pt x="6138" y="18213"/>
                    <a:pt x="5438" y="17412"/>
                  </a:cubicBezTo>
                  <a:cubicBezTo>
                    <a:pt x="5204" y="17146"/>
                    <a:pt x="5037" y="16879"/>
                    <a:pt x="4904" y="16545"/>
                  </a:cubicBezTo>
                  <a:cubicBezTo>
                    <a:pt x="4879" y="16470"/>
                    <a:pt x="4891" y="16433"/>
                    <a:pt x="4899" y="16433"/>
                  </a:cubicBezTo>
                  <a:cubicBezTo>
                    <a:pt x="4902" y="16433"/>
                    <a:pt x="4904" y="16437"/>
                    <a:pt x="4904" y="16445"/>
                  </a:cubicBezTo>
                  <a:lnTo>
                    <a:pt x="4904" y="16312"/>
                  </a:lnTo>
                  <a:lnTo>
                    <a:pt x="4904" y="16145"/>
                  </a:lnTo>
                  <a:cubicBezTo>
                    <a:pt x="4937" y="16011"/>
                    <a:pt x="4971" y="15878"/>
                    <a:pt x="4971" y="15745"/>
                  </a:cubicBezTo>
                  <a:cubicBezTo>
                    <a:pt x="5104" y="14610"/>
                    <a:pt x="5337" y="13476"/>
                    <a:pt x="5638" y="12376"/>
                  </a:cubicBezTo>
                  <a:cubicBezTo>
                    <a:pt x="5938" y="11241"/>
                    <a:pt x="6238" y="10041"/>
                    <a:pt x="6605" y="8873"/>
                  </a:cubicBezTo>
                  <a:cubicBezTo>
                    <a:pt x="7339" y="6538"/>
                    <a:pt x="8139" y="4170"/>
                    <a:pt x="8940" y="1901"/>
                  </a:cubicBezTo>
                  <a:lnTo>
                    <a:pt x="3870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2521150" y="2261225"/>
              <a:ext cx="301600" cy="332775"/>
            </a:xfrm>
            <a:custGeom>
              <a:rect b="b" l="l" r="r" t="t"/>
              <a:pathLst>
                <a:path extrusionOk="0" h="13311" w="12064">
                  <a:moveTo>
                    <a:pt x="7302" y="0"/>
                  </a:moveTo>
                  <a:cubicBezTo>
                    <a:pt x="7281" y="0"/>
                    <a:pt x="7260" y="0"/>
                    <a:pt x="7239" y="1"/>
                  </a:cubicBezTo>
                  <a:cubicBezTo>
                    <a:pt x="2569" y="34"/>
                    <a:pt x="934" y="5705"/>
                    <a:pt x="0" y="9741"/>
                  </a:cubicBezTo>
                  <a:lnTo>
                    <a:pt x="6772" y="13310"/>
                  </a:lnTo>
                  <a:cubicBezTo>
                    <a:pt x="7972" y="11709"/>
                    <a:pt x="9006" y="9974"/>
                    <a:pt x="9840" y="8173"/>
                  </a:cubicBezTo>
                  <a:cubicBezTo>
                    <a:pt x="12064" y="3162"/>
                    <a:pt x="11316" y="0"/>
                    <a:pt x="7302" y="0"/>
                  </a:cubicBez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2792425" y="2901400"/>
              <a:ext cx="223250" cy="113150"/>
            </a:xfrm>
            <a:custGeom>
              <a:rect b="b" l="l" r="r" t="t"/>
              <a:pathLst>
                <a:path extrusionOk="0" h="4526" w="8930">
                  <a:moveTo>
                    <a:pt x="5525" y="0"/>
                  </a:moveTo>
                  <a:cubicBezTo>
                    <a:pt x="5461" y="0"/>
                    <a:pt x="5395" y="4"/>
                    <a:pt x="5327" y="12"/>
                  </a:cubicBezTo>
                  <a:lnTo>
                    <a:pt x="3526" y="279"/>
                  </a:lnTo>
                  <a:cubicBezTo>
                    <a:pt x="2325" y="379"/>
                    <a:pt x="1458" y="1313"/>
                    <a:pt x="791" y="2113"/>
                  </a:cubicBezTo>
                  <a:lnTo>
                    <a:pt x="23" y="3047"/>
                  </a:lnTo>
                  <a:cubicBezTo>
                    <a:pt x="1" y="4323"/>
                    <a:pt x="2218" y="4525"/>
                    <a:pt x="3627" y="4525"/>
                  </a:cubicBezTo>
                  <a:cubicBezTo>
                    <a:pt x="4281" y="4525"/>
                    <a:pt x="4760" y="4482"/>
                    <a:pt x="4760" y="4482"/>
                  </a:cubicBezTo>
                  <a:lnTo>
                    <a:pt x="8930" y="4448"/>
                  </a:lnTo>
                  <a:lnTo>
                    <a:pt x="8796" y="2781"/>
                  </a:lnTo>
                  <a:cubicBezTo>
                    <a:pt x="8730" y="2047"/>
                    <a:pt x="8296" y="1346"/>
                    <a:pt x="7629" y="1013"/>
                  </a:cubicBezTo>
                  <a:lnTo>
                    <a:pt x="6128" y="179"/>
                  </a:lnTo>
                  <a:cubicBezTo>
                    <a:pt x="5947" y="49"/>
                    <a:pt x="5746" y="0"/>
                    <a:pt x="5525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2385200" y="2989250"/>
              <a:ext cx="2822050" cy="131775"/>
            </a:xfrm>
            <a:custGeom>
              <a:rect b="b" l="l" r="r" t="t"/>
              <a:pathLst>
                <a:path extrusionOk="0" h="5271" w="112882">
                  <a:moveTo>
                    <a:pt x="1" y="0"/>
                  </a:moveTo>
                  <a:lnTo>
                    <a:pt x="1" y="5271"/>
                  </a:lnTo>
                  <a:lnTo>
                    <a:pt x="112881" y="5271"/>
                  </a:lnTo>
                  <a:lnTo>
                    <a:pt x="112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2385200" y="2989250"/>
              <a:ext cx="915675" cy="131775"/>
            </a:xfrm>
            <a:custGeom>
              <a:rect b="b" l="l" r="r" t="t"/>
              <a:pathLst>
                <a:path extrusionOk="0" h="5271" w="36627">
                  <a:moveTo>
                    <a:pt x="1" y="0"/>
                  </a:moveTo>
                  <a:lnTo>
                    <a:pt x="1" y="5271"/>
                  </a:lnTo>
                  <a:lnTo>
                    <a:pt x="36627" y="5271"/>
                  </a:lnTo>
                  <a:lnTo>
                    <a:pt x="366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2417725" y="3121000"/>
              <a:ext cx="43400" cy="1456075"/>
            </a:xfrm>
            <a:custGeom>
              <a:rect b="b" l="l" r="r" t="t"/>
              <a:pathLst>
                <a:path extrusionOk="0" h="58243" w="1736">
                  <a:moveTo>
                    <a:pt x="1" y="1"/>
                  </a:moveTo>
                  <a:lnTo>
                    <a:pt x="1" y="58243"/>
                  </a:lnTo>
                  <a:lnTo>
                    <a:pt x="1735" y="58243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9"/>
            <p:cNvSpPr/>
            <p:nvPr/>
          </p:nvSpPr>
          <p:spPr>
            <a:xfrm>
              <a:off x="2417725" y="3121000"/>
              <a:ext cx="43400" cy="1456075"/>
            </a:xfrm>
            <a:custGeom>
              <a:rect b="b" l="l" r="r" t="t"/>
              <a:pathLst>
                <a:path extrusionOk="0" h="58243" w="1736">
                  <a:moveTo>
                    <a:pt x="1" y="1"/>
                  </a:moveTo>
                  <a:lnTo>
                    <a:pt x="1" y="58243"/>
                  </a:lnTo>
                  <a:lnTo>
                    <a:pt x="1735" y="58243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3224975" y="3121000"/>
              <a:ext cx="43400" cy="1456075"/>
            </a:xfrm>
            <a:custGeom>
              <a:rect b="b" l="l" r="r" t="t"/>
              <a:pathLst>
                <a:path extrusionOk="0" h="58243" w="1736">
                  <a:moveTo>
                    <a:pt x="0" y="1"/>
                  </a:moveTo>
                  <a:lnTo>
                    <a:pt x="0" y="58243"/>
                  </a:lnTo>
                  <a:lnTo>
                    <a:pt x="1735" y="58243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9"/>
            <p:cNvSpPr/>
            <p:nvPr/>
          </p:nvSpPr>
          <p:spPr>
            <a:xfrm>
              <a:off x="3224975" y="3121000"/>
              <a:ext cx="43400" cy="1456075"/>
            </a:xfrm>
            <a:custGeom>
              <a:rect b="b" l="l" r="r" t="t"/>
              <a:pathLst>
                <a:path extrusionOk="0" h="58243" w="1736">
                  <a:moveTo>
                    <a:pt x="0" y="1"/>
                  </a:moveTo>
                  <a:lnTo>
                    <a:pt x="0" y="58243"/>
                  </a:lnTo>
                  <a:lnTo>
                    <a:pt x="1735" y="58243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9"/>
            <p:cNvSpPr/>
            <p:nvPr/>
          </p:nvSpPr>
          <p:spPr>
            <a:xfrm>
              <a:off x="4324100" y="3121000"/>
              <a:ext cx="43375" cy="1456075"/>
            </a:xfrm>
            <a:custGeom>
              <a:rect b="b" l="l" r="r" t="t"/>
              <a:pathLst>
                <a:path extrusionOk="0" h="58243" w="1735">
                  <a:moveTo>
                    <a:pt x="0" y="1"/>
                  </a:moveTo>
                  <a:lnTo>
                    <a:pt x="0" y="58243"/>
                  </a:lnTo>
                  <a:lnTo>
                    <a:pt x="1735" y="58243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4324100" y="3121000"/>
              <a:ext cx="43375" cy="1456075"/>
            </a:xfrm>
            <a:custGeom>
              <a:rect b="b" l="l" r="r" t="t"/>
              <a:pathLst>
                <a:path extrusionOk="0" h="58243" w="1735">
                  <a:moveTo>
                    <a:pt x="0" y="1"/>
                  </a:moveTo>
                  <a:lnTo>
                    <a:pt x="0" y="58243"/>
                  </a:lnTo>
                  <a:lnTo>
                    <a:pt x="1735" y="58243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5131325" y="3121000"/>
              <a:ext cx="43400" cy="1456075"/>
            </a:xfrm>
            <a:custGeom>
              <a:rect b="b" l="l" r="r" t="t"/>
              <a:pathLst>
                <a:path extrusionOk="0" h="58243" w="1736">
                  <a:moveTo>
                    <a:pt x="1" y="1"/>
                  </a:moveTo>
                  <a:lnTo>
                    <a:pt x="1" y="58243"/>
                  </a:lnTo>
                  <a:lnTo>
                    <a:pt x="1735" y="58243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5131325" y="3121000"/>
              <a:ext cx="43400" cy="1456075"/>
            </a:xfrm>
            <a:custGeom>
              <a:rect b="b" l="l" r="r" t="t"/>
              <a:pathLst>
                <a:path extrusionOk="0" h="58243" w="1736">
                  <a:moveTo>
                    <a:pt x="1" y="1"/>
                  </a:moveTo>
                  <a:lnTo>
                    <a:pt x="1" y="58243"/>
                  </a:lnTo>
                  <a:lnTo>
                    <a:pt x="1735" y="58243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3988850" y="2405475"/>
              <a:ext cx="957300" cy="583800"/>
            </a:xfrm>
            <a:custGeom>
              <a:rect b="b" l="l" r="r" t="t"/>
              <a:pathLst>
                <a:path extrusionOk="0" h="23352" w="38292">
                  <a:moveTo>
                    <a:pt x="36547" y="1"/>
                  </a:moveTo>
                  <a:cubicBezTo>
                    <a:pt x="36529" y="1"/>
                    <a:pt x="36511" y="1"/>
                    <a:pt x="36493" y="1"/>
                  </a:cubicBezTo>
                  <a:lnTo>
                    <a:pt x="5638" y="1"/>
                  </a:lnTo>
                  <a:cubicBezTo>
                    <a:pt x="4537" y="35"/>
                    <a:pt x="3637" y="802"/>
                    <a:pt x="3436" y="1903"/>
                  </a:cubicBezTo>
                  <a:lnTo>
                    <a:pt x="201" y="21450"/>
                  </a:lnTo>
                  <a:cubicBezTo>
                    <a:pt x="1" y="22451"/>
                    <a:pt x="768" y="23351"/>
                    <a:pt x="1802" y="23351"/>
                  </a:cubicBezTo>
                  <a:lnTo>
                    <a:pt x="32657" y="23351"/>
                  </a:lnTo>
                  <a:cubicBezTo>
                    <a:pt x="33725" y="23285"/>
                    <a:pt x="34659" y="22518"/>
                    <a:pt x="34859" y="21450"/>
                  </a:cubicBezTo>
                  <a:lnTo>
                    <a:pt x="38094" y="1903"/>
                  </a:lnTo>
                  <a:cubicBezTo>
                    <a:pt x="38291" y="919"/>
                    <a:pt x="37554" y="1"/>
                    <a:pt x="36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3676125" y="2956725"/>
              <a:ext cx="743900" cy="32550"/>
            </a:xfrm>
            <a:custGeom>
              <a:rect b="b" l="l" r="r" t="t"/>
              <a:pathLst>
                <a:path extrusionOk="0" h="1302" w="29756">
                  <a:moveTo>
                    <a:pt x="368" y="1"/>
                  </a:moveTo>
                  <a:cubicBezTo>
                    <a:pt x="167" y="1"/>
                    <a:pt x="1" y="167"/>
                    <a:pt x="1" y="367"/>
                  </a:cubicBezTo>
                  <a:lnTo>
                    <a:pt x="1" y="935"/>
                  </a:lnTo>
                  <a:cubicBezTo>
                    <a:pt x="1" y="1135"/>
                    <a:pt x="167" y="1301"/>
                    <a:pt x="368" y="1301"/>
                  </a:cubicBezTo>
                  <a:lnTo>
                    <a:pt x="29422" y="1301"/>
                  </a:lnTo>
                  <a:cubicBezTo>
                    <a:pt x="29588" y="1301"/>
                    <a:pt x="29755" y="1135"/>
                    <a:pt x="29755" y="935"/>
                  </a:cubicBezTo>
                  <a:lnTo>
                    <a:pt x="29755" y="367"/>
                  </a:lnTo>
                  <a:cubicBezTo>
                    <a:pt x="29755" y="167"/>
                    <a:pt x="29588" y="1"/>
                    <a:pt x="294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4005625" y="2405475"/>
              <a:ext cx="939675" cy="583825"/>
            </a:xfrm>
            <a:custGeom>
              <a:rect b="b" l="l" r="r" t="t"/>
              <a:pathLst>
                <a:path extrusionOk="0" h="23353" w="37587">
                  <a:moveTo>
                    <a:pt x="35874" y="1"/>
                  </a:moveTo>
                  <a:cubicBezTo>
                    <a:pt x="35857" y="1"/>
                    <a:pt x="35840" y="1"/>
                    <a:pt x="35822" y="1"/>
                  </a:cubicBezTo>
                  <a:lnTo>
                    <a:pt x="5634" y="1"/>
                  </a:lnTo>
                  <a:cubicBezTo>
                    <a:pt x="4567" y="35"/>
                    <a:pt x="3633" y="802"/>
                    <a:pt x="3433" y="1903"/>
                  </a:cubicBezTo>
                  <a:lnTo>
                    <a:pt x="197" y="21450"/>
                  </a:lnTo>
                  <a:cubicBezTo>
                    <a:pt x="0" y="22433"/>
                    <a:pt x="738" y="23352"/>
                    <a:pt x="1744" y="23352"/>
                  </a:cubicBezTo>
                  <a:cubicBezTo>
                    <a:pt x="1762" y="23352"/>
                    <a:pt x="1780" y="23352"/>
                    <a:pt x="1798" y="23351"/>
                  </a:cubicBezTo>
                  <a:lnTo>
                    <a:pt x="31953" y="23351"/>
                  </a:lnTo>
                  <a:cubicBezTo>
                    <a:pt x="33054" y="23285"/>
                    <a:pt x="33954" y="22518"/>
                    <a:pt x="34188" y="21450"/>
                  </a:cubicBezTo>
                  <a:lnTo>
                    <a:pt x="37390" y="1903"/>
                  </a:lnTo>
                  <a:cubicBezTo>
                    <a:pt x="37587" y="919"/>
                    <a:pt x="36849" y="1"/>
                    <a:pt x="35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2904750" y="2945050"/>
              <a:ext cx="693850" cy="44225"/>
            </a:xfrm>
            <a:custGeom>
              <a:rect b="b" l="l" r="r" t="t"/>
              <a:pathLst>
                <a:path extrusionOk="0" h="1769" w="27754">
                  <a:moveTo>
                    <a:pt x="14711" y="1"/>
                  </a:moveTo>
                  <a:cubicBezTo>
                    <a:pt x="12822" y="780"/>
                    <a:pt x="10122" y="1015"/>
                    <a:pt x="7550" y="1015"/>
                  </a:cubicBezTo>
                  <a:cubicBezTo>
                    <a:pt x="3627" y="1015"/>
                    <a:pt x="1" y="468"/>
                    <a:pt x="0" y="468"/>
                  </a:cubicBezTo>
                  <a:lnTo>
                    <a:pt x="0" y="468"/>
                  </a:lnTo>
                  <a:cubicBezTo>
                    <a:pt x="334" y="868"/>
                    <a:pt x="1902" y="1768"/>
                    <a:pt x="3903" y="1768"/>
                  </a:cubicBezTo>
                  <a:lnTo>
                    <a:pt x="24851" y="1768"/>
                  </a:lnTo>
                  <a:cubicBezTo>
                    <a:pt x="24851" y="1768"/>
                    <a:pt x="26886" y="1468"/>
                    <a:pt x="27753" y="468"/>
                  </a:cubicBezTo>
                  <a:lnTo>
                    <a:pt x="27753" y="468"/>
                  </a:lnTo>
                  <a:cubicBezTo>
                    <a:pt x="26658" y="924"/>
                    <a:pt x="24773" y="1115"/>
                    <a:pt x="22747" y="1115"/>
                  </a:cubicBezTo>
                  <a:cubicBezTo>
                    <a:pt x="19590" y="1115"/>
                    <a:pt x="16092" y="651"/>
                    <a:pt x="14711" y="1"/>
                  </a:cubicBezTo>
                  <a:close/>
                </a:path>
              </a:pathLst>
            </a:custGeom>
            <a:solidFill>
              <a:srgbClr val="796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2904750" y="2945050"/>
              <a:ext cx="693850" cy="44225"/>
            </a:xfrm>
            <a:custGeom>
              <a:rect b="b" l="l" r="r" t="t"/>
              <a:pathLst>
                <a:path extrusionOk="0" h="1769" w="27754">
                  <a:moveTo>
                    <a:pt x="14711" y="1"/>
                  </a:moveTo>
                  <a:cubicBezTo>
                    <a:pt x="12822" y="780"/>
                    <a:pt x="10122" y="1015"/>
                    <a:pt x="7550" y="1015"/>
                  </a:cubicBezTo>
                  <a:cubicBezTo>
                    <a:pt x="3627" y="1015"/>
                    <a:pt x="1" y="468"/>
                    <a:pt x="0" y="468"/>
                  </a:cubicBezTo>
                  <a:lnTo>
                    <a:pt x="0" y="468"/>
                  </a:lnTo>
                  <a:cubicBezTo>
                    <a:pt x="334" y="868"/>
                    <a:pt x="1902" y="1768"/>
                    <a:pt x="3903" y="1768"/>
                  </a:cubicBezTo>
                  <a:lnTo>
                    <a:pt x="24851" y="1768"/>
                  </a:lnTo>
                  <a:cubicBezTo>
                    <a:pt x="24851" y="1768"/>
                    <a:pt x="26886" y="1468"/>
                    <a:pt x="27753" y="468"/>
                  </a:cubicBezTo>
                  <a:lnTo>
                    <a:pt x="27753" y="468"/>
                  </a:lnTo>
                  <a:cubicBezTo>
                    <a:pt x="26658" y="924"/>
                    <a:pt x="24773" y="1115"/>
                    <a:pt x="22747" y="1115"/>
                  </a:cubicBezTo>
                  <a:cubicBezTo>
                    <a:pt x="19590" y="1115"/>
                    <a:pt x="16092" y="651"/>
                    <a:pt x="14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4" name="Google Shape;494;p29">
            <a:hlinkClick/>
          </p:cNvPr>
          <p:cNvSpPr txBox="1"/>
          <p:nvPr/>
        </p:nvSpPr>
        <p:spPr>
          <a:xfrm>
            <a:off x="693677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95" name="Google Shape;495;p29">
            <a:hlinkClick/>
          </p:cNvPr>
          <p:cNvPicPr preferRelativeResize="0"/>
          <p:nvPr/>
        </p:nvPicPr>
        <p:blipFill rotWithShape="1">
          <a:blip r:embed="rId9">
            <a:alphaModFix/>
          </a:blip>
          <a:srcRect b="2723" l="0" r="0" t="2723"/>
          <a:stretch/>
        </p:blipFill>
        <p:spPr>
          <a:xfrm>
            <a:off x="722597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29">
            <a:hlinkClick/>
          </p:cNvPr>
          <p:cNvSpPr txBox="1"/>
          <p:nvPr/>
        </p:nvSpPr>
        <p:spPr>
          <a:xfrm>
            <a:off x="772738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97" name="Google Shape;497;p29">
            <a:hlinkClick/>
          </p:cNvPr>
          <p:cNvPicPr preferRelativeResize="0"/>
          <p:nvPr/>
        </p:nvPicPr>
        <p:blipFill rotWithShape="1">
          <a:blip r:embed="rId10">
            <a:alphaModFix/>
          </a:blip>
          <a:srcRect b="2723" l="0" r="0" t="2723"/>
          <a:stretch/>
        </p:blipFill>
        <p:spPr>
          <a:xfrm>
            <a:off x="801658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29">
            <a:hlinkClick/>
          </p:cNvPr>
          <p:cNvSpPr txBox="1"/>
          <p:nvPr/>
        </p:nvSpPr>
        <p:spPr>
          <a:xfrm>
            <a:off x="614616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99" name="Google Shape;499;p29">
            <a:hlinkClick/>
          </p:cNvPr>
          <p:cNvPicPr preferRelativeResize="0"/>
          <p:nvPr/>
        </p:nvPicPr>
        <p:blipFill rotWithShape="1">
          <a:blip r:embed="rId11">
            <a:alphaModFix/>
          </a:blip>
          <a:srcRect b="2723" l="0" r="0" t="2723"/>
          <a:stretch/>
        </p:blipFill>
        <p:spPr>
          <a:xfrm>
            <a:off x="643536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Méthode Scrum</a:t>
            </a:r>
            <a:endParaRPr/>
          </a:p>
        </p:txBody>
      </p:sp>
      <p:pic>
        <p:nvPicPr>
          <p:cNvPr id="631" name="Google Shape;63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5650" y="1104900"/>
            <a:ext cx="5734050" cy="3819525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9"/>
          <p:cNvSpPr txBox="1"/>
          <p:nvPr>
            <p:ph type="title"/>
          </p:nvPr>
        </p:nvSpPr>
        <p:spPr>
          <a:xfrm>
            <a:off x="1887000" y="1732200"/>
            <a:ext cx="5370000" cy="16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Planification</a:t>
            </a:r>
            <a:endParaRPr/>
          </a:p>
        </p:txBody>
      </p:sp>
      <p:sp>
        <p:nvSpPr>
          <p:cNvPr id="638" name="Google Shape;638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4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pic>
        <p:nvPicPr>
          <p:cNvPr id="644" name="Google Shape;644;p40"/>
          <p:cNvPicPr preferRelativeResize="0"/>
          <p:nvPr/>
        </p:nvPicPr>
        <p:blipFill rotWithShape="1">
          <a:blip r:embed="rId3">
            <a:alphaModFix/>
          </a:blip>
          <a:srcRect b="0" l="1497" r="0" t="1719"/>
          <a:stretch/>
        </p:blipFill>
        <p:spPr>
          <a:xfrm>
            <a:off x="1747813" y="1263650"/>
            <a:ext cx="5648325" cy="2990850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4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GESTION DES TACHES</a:t>
            </a:r>
            <a:endParaRPr/>
          </a:p>
        </p:txBody>
      </p:sp>
      <p:pic>
        <p:nvPicPr>
          <p:cNvPr id="651" name="Google Shape;6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100" y="1259500"/>
            <a:ext cx="7217950" cy="31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2"/>
          <p:cNvSpPr txBox="1"/>
          <p:nvPr>
            <p:ph type="title"/>
          </p:nvPr>
        </p:nvSpPr>
        <p:spPr>
          <a:xfrm>
            <a:off x="1887000" y="1732200"/>
            <a:ext cx="5370000" cy="16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Branche fonctionnelle</a:t>
            </a:r>
            <a:endParaRPr/>
          </a:p>
        </p:txBody>
      </p:sp>
      <p:sp>
        <p:nvSpPr>
          <p:cNvPr id="658" name="Google Shape;658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4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Carte d’empathie </a:t>
            </a:r>
            <a:endParaRPr/>
          </a:p>
        </p:txBody>
      </p:sp>
      <p:pic>
        <p:nvPicPr>
          <p:cNvPr id="664" name="Google Shape;664;p43"/>
          <p:cNvPicPr preferRelativeResize="0"/>
          <p:nvPr/>
        </p:nvPicPr>
        <p:blipFill rotWithShape="1">
          <a:blip r:embed="rId3">
            <a:alphaModFix/>
          </a:blip>
          <a:srcRect b="0" l="1989" r="0" t="1739"/>
          <a:stretch/>
        </p:blipFill>
        <p:spPr>
          <a:xfrm>
            <a:off x="2025650" y="1263650"/>
            <a:ext cx="4724400" cy="3543300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Définir le problème </a:t>
            </a:r>
            <a:endParaRPr/>
          </a:p>
        </p:txBody>
      </p:sp>
      <p:pic>
        <p:nvPicPr>
          <p:cNvPr id="671" name="Google Shape;67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8525" y="1724025"/>
            <a:ext cx="25146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Idéation </a:t>
            </a:r>
            <a:endParaRPr/>
          </a:p>
        </p:txBody>
      </p:sp>
      <p:pic>
        <p:nvPicPr>
          <p:cNvPr id="678" name="Google Shape;67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9425" y="1454150"/>
            <a:ext cx="3105150" cy="3105150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UML:diagramme de cas d’utilisation  </a:t>
            </a:r>
            <a:endParaRPr/>
          </a:p>
        </p:txBody>
      </p:sp>
      <p:pic>
        <p:nvPicPr>
          <p:cNvPr id="685" name="Google Shape;68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400" y="1017725"/>
            <a:ext cx="5734050" cy="37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47"/>
          <p:cNvSpPr txBox="1"/>
          <p:nvPr>
            <p:ph type="title"/>
          </p:nvPr>
        </p:nvSpPr>
        <p:spPr>
          <a:xfrm>
            <a:off x="1887000" y="1732200"/>
            <a:ext cx="5370000" cy="16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Branche technique</a:t>
            </a:r>
            <a:endParaRPr/>
          </a:p>
        </p:txBody>
      </p:sp>
      <p:sp>
        <p:nvSpPr>
          <p:cNvPr id="692" name="Google Shape;692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"/>
          <p:cNvSpPr txBox="1"/>
          <p:nvPr/>
        </p:nvSpPr>
        <p:spPr>
          <a:xfrm>
            <a:off x="220008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6" name="Google Shape;506;p30">
            <a:hlinkClick/>
          </p:cNvPr>
          <p:cNvSpPr txBox="1"/>
          <p:nvPr/>
        </p:nvSpPr>
        <p:spPr>
          <a:xfrm>
            <a:off x="219912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Tue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7" name="Google Shape;507;p30">
            <a:hlinkClick/>
          </p:cNvPr>
          <p:cNvSpPr txBox="1"/>
          <p:nvPr/>
        </p:nvSpPr>
        <p:spPr>
          <a:xfrm>
            <a:off x="2987574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Wed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8" name="Google Shape;508;p30">
            <a:hlinkClick/>
          </p:cNvPr>
          <p:cNvSpPr txBox="1"/>
          <p:nvPr/>
        </p:nvSpPr>
        <p:spPr>
          <a:xfrm>
            <a:off x="3777211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Thu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9" name="Google Shape;509;p30">
            <a:hlinkClick/>
          </p:cNvPr>
          <p:cNvSpPr txBox="1"/>
          <p:nvPr/>
        </p:nvSpPr>
        <p:spPr>
          <a:xfrm>
            <a:off x="456446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Fri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0" name="Google Shape;510;p30">
            <a:hlinkClick/>
          </p:cNvPr>
          <p:cNvSpPr txBox="1"/>
          <p:nvPr/>
        </p:nvSpPr>
        <p:spPr>
          <a:xfrm>
            <a:off x="140947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Mon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1" name="Google Shape;511;p30">
            <a:hlinkClick/>
          </p:cNvPr>
          <p:cNvSpPr txBox="1"/>
          <p:nvPr/>
        </p:nvSpPr>
        <p:spPr>
          <a:xfrm>
            <a:off x="5355326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12" name="Google Shape;512;p30">
            <a:hlinkClick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688" y="4588783"/>
            <a:ext cx="360876" cy="341206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30">
            <a:hlinkClick/>
          </p:cNvPr>
          <p:cNvSpPr txBox="1"/>
          <p:nvPr/>
        </p:nvSpPr>
        <p:spPr>
          <a:xfrm>
            <a:off x="693677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14" name="Google Shape;514;p30">
            <a:hlinkClick/>
          </p:cNvPr>
          <p:cNvPicPr preferRelativeResize="0"/>
          <p:nvPr/>
        </p:nvPicPr>
        <p:blipFill rotWithShape="1">
          <a:blip r:embed="rId4">
            <a:alphaModFix/>
          </a:blip>
          <a:srcRect b="2723" l="0" r="0" t="2723"/>
          <a:stretch/>
        </p:blipFill>
        <p:spPr>
          <a:xfrm>
            <a:off x="722597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30">
            <a:hlinkClick/>
          </p:cNvPr>
          <p:cNvSpPr txBox="1"/>
          <p:nvPr/>
        </p:nvSpPr>
        <p:spPr>
          <a:xfrm>
            <a:off x="772738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16" name="Google Shape;516;p30">
            <a:hlinkClick/>
          </p:cNvPr>
          <p:cNvPicPr preferRelativeResize="0"/>
          <p:nvPr/>
        </p:nvPicPr>
        <p:blipFill rotWithShape="1">
          <a:blip r:embed="rId5">
            <a:alphaModFix/>
          </a:blip>
          <a:srcRect b="2723" l="0" r="0" t="2723"/>
          <a:stretch/>
        </p:blipFill>
        <p:spPr>
          <a:xfrm>
            <a:off x="801658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30">
            <a:hlinkClick/>
          </p:cNvPr>
          <p:cNvSpPr txBox="1"/>
          <p:nvPr/>
        </p:nvSpPr>
        <p:spPr>
          <a:xfrm>
            <a:off x="614616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18" name="Google Shape;518;p30">
            <a:hlinkClick/>
          </p:cNvPr>
          <p:cNvPicPr preferRelativeResize="0"/>
          <p:nvPr/>
        </p:nvPicPr>
        <p:blipFill rotWithShape="1">
          <a:blip r:embed="rId6">
            <a:alphaModFix/>
          </a:blip>
          <a:srcRect b="2723" l="0" r="0" t="2723"/>
          <a:stretch/>
        </p:blipFill>
        <p:spPr>
          <a:xfrm>
            <a:off x="643536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9" name="Google Shape;519;p30"/>
          <p:cNvGrpSpPr/>
          <p:nvPr/>
        </p:nvGrpSpPr>
        <p:grpSpPr>
          <a:xfrm>
            <a:off x="101721" y="4505825"/>
            <a:ext cx="8940558" cy="84600"/>
            <a:chOff x="155346" y="4358775"/>
            <a:chExt cx="8934304" cy="84600"/>
          </a:xfrm>
        </p:grpSpPr>
        <p:cxnSp>
          <p:nvCxnSpPr>
            <p:cNvPr id="520" name="Google Shape;520;p30"/>
            <p:cNvCxnSpPr/>
            <p:nvPr/>
          </p:nvCxnSpPr>
          <p:spPr>
            <a:xfrm rot="10800000">
              <a:off x="155350" y="4358775"/>
              <a:ext cx="89343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200025" rotWithShape="0" algn="bl" dir="15840000" dist="57150">
                <a:srgbClr val="7966E4"/>
              </a:outerShdw>
            </a:effectLst>
          </p:spPr>
        </p:cxnSp>
        <p:sp>
          <p:nvSpPr>
            <p:cNvPr id="521" name="Google Shape;521;p30"/>
            <p:cNvSpPr/>
            <p:nvPr/>
          </p:nvSpPr>
          <p:spPr>
            <a:xfrm>
              <a:off x="155346" y="4358775"/>
              <a:ext cx="8934300" cy="84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" name="Google Shape;522;p30"/>
          <p:cNvGrpSpPr/>
          <p:nvPr/>
        </p:nvGrpSpPr>
        <p:grpSpPr>
          <a:xfrm flipH="1">
            <a:off x="270750" y="253149"/>
            <a:ext cx="8627325" cy="4089001"/>
            <a:chOff x="270750" y="253149"/>
            <a:chExt cx="8627325" cy="4089001"/>
          </a:xfrm>
        </p:grpSpPr>
        <p:sp>
          <p:nvSpPr>
            <p:cNvPr id="523" name="Google Shape;523;p30"/>
            <p:cNvSpPr/>
            <p:nvPr/>
          </p:nvSpPr>
          <p:spPr>
            <a:xfrm>
              <a:off x="669525" y="1066225"/>
              <a:ext cx="1189800" cy="1189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270750" y="3248150"/>
              <a:ext cx="572100" cy="5721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8301150" y="4048150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6009175" y="25314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8325975" y="3398099"/>
              <a:ext cx="572100" cy="5727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3265475" y="2656500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5501788" y="1677663"/>
              <a:ext cx="520200" cy="5208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2318445" y="305956"/>
              <a:ext cx="293700" cy="294000"/>
            </a:xfrm>
            <a:prstGeom prst="donut">
              <a:avLst>
                <a:gd fmla="val 15949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1" name="Google Shape;531;p3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</a:t>
            </a:r>
            <a:endParaRPr/>
          </a:p>
        </p:txBody>
      </p:sp>
      <p:sp>
        <p:nvSpPr>
          <p:cNvPr id="532" name="Google Shape;532;p30">
            <a:hlinkClick action="ppaction://hlinkshowjump?jump=nextslide"/>
          </p:cNvPr>
          <p:cNvSpPr/>
          <p:nvPr/>
        </p:nvSpPr>
        <p:spPr>
          <a:xfrm>
            <a:off x="7977175" y="627091"/>
            <a:ext cx="432265" cy="208566"/>
          </a:xfrm>
          <a:custGeom>
            <a:rect b="b" l="l" r="r" t="t"/>
            <a:pathLst>
              <a:path extrusionOk="0" h="101123" w="209583">
                <a:moveTo>
                  <a:pt x="158014" y="1"/>
                </a:moveTo>
                <a:cubicBezTo>
                  <a:pt x="155920" y="1"/>
                  <a:pt x="153827" y="808"/>
                  <a:pt x="152237" y="2415"/>
                </a:cubicBezTo>
                <a:cubicBezTo>
                  <a:pt x="149040" y="5611"/>
                  <a:pt x="149073" y="10765"/>
                  <a:pt x="152237" y="13929"/>
                </a:cubicBezTo>
                <a:lnTo>
                  <a:pt x="180845" y="42407"/>
                </a:lnTo>
                <a:lnTo>
                  <a:pt x="8155" y="42407"/>
                </a:lnTo>
                <a:cubicBezTo>
                  <a:pt x="3653" y="42407"/>
                  <a:pt x="0" y="46060"/>
                  <a:pt x="0" y="50562"/>
                </a:cubicBezTo>
                <a:cubicBezTo>
                  <a:pt x="0" y="55063"/>
                  <a:pt x="3653" y="58717"/>
                  <a:pt x="8155" y="58717"/>
                </a:cubicBezTo>
                <a:lnTo>
                  <a:pt x="180845" y="58717"/>
                </a:lnTo>
                <a:lnTo>
                  <a:pt x="152237" y="87194"/>
                </a:lnTo>
                <a:cubicBezTo>
                  <a:pt x="149073" y="90358"/>
                  <a:pt x="149040" y="95512"/>
                  <a:pt x="152237" y="98708"/>
                </a:cubicBezTo>
                <a:cubicBezTo>
                  <a:pt x="153827" y="100315"/>
                  <a:pt x="155920" y="101122"/>
                  <a:pt x="158014" y="101122"/>
                </a:cubicBezTo>
                <a:cubicBezTo>
                  <a:pt x="160087" y="101122"/>
                  <a:pt x="162162" y="100331"/>
                  <a:pt x="163752" y="98741"/>
                </a:cubicBezTo>
                <a:lnTo>
                  <a:pt x="206353" y="56335"/>
                </a:lnTo>
                <a:lnTo>
                  <a:pt x="206386" y="56335"/>
                </a:lnTo>
                <a:cubicBezTo>
                  <a:pt x="209583" y="53139"/>
                  <a:pt x="209550" y="47952"/>
                  <a:pt x="206386" y="44788"/>
                </a:cubicBezTo>
                <a:lnTo>
                  <a:pt x="206353" y="44788"/>
                </a:lnTo>
                <a:lnTo>
                  <a:pt x="163752" y="2382"/>
                </a:lnTo>
                <a:cubicBezTo>
                  <a:pt x="162162" y="792"/>
                  <a:pt x="160087" y="1"/>
                  <a:pt x="1580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30">
            <a:hlinkClick action="ppaction://hlinkshowjump?jump=previousslide"/>
          </p:cNvPr>
          <p:cNvSpPr/>
          <p:nvPr/>
        </p:nvSpPr>
        <p:spPr>
          <a:xfrm flipH="1">
            <a:off x="7358100" y="627091"/>
            <a:ext cx="432265" cy="208566"/>
          </a:xfrm>
          <a:custGeom>
            <a:rect b="b" l="l" r="r" t="t"/>
            <a:pathLst>
              <a:path extrusionOk="0" h="101123" w="209583">
                <a:moveTo>
                  <a:pt x="158014" y="1"/>
                </a:moveTo>
                <a:cubicBezTo>
                  <a:pt x="155920" y="1"/>
                  <a:pt x="153827" y="808"/>
                  <a:pt x="152237" y="2415"/>
                </a:cubicBezTo>
                <a:cubicBezTo>
                  <a:pt x="149040" y="5611"/>
                  <a:pt x="149073" y="10765"/>
                  <a:pt x="152237" y="13929"/>
                </a:cubicBezTo>
                <a:lnTo>
                  <a:pt x="180845" y="42407"/>
                </a:lnTo>
                <a:lnTo>
                  <a:pt x="8155" y="42407"/>
                </a:lnTo>
                <a:cubicBezTo>
                  <a:pt x="3653" y="42407"/>
                  <a:pt x="0" y="46060"/>
                  <a:pt x="0" y="50562"/>
                </a:cubicBezTo>
                <a:cubicBezTo>
                  <a:pt x="0" y="55063"/>
                  <a:pt x="3653" y="58717"/>
                  <a:pt x="8155" y="58717"/>
                </a:cubicBezTo>
                <a:lnTo>
                  <a:pt x="180845" y="58717"/>
                </a:lnTo>
                <a:lnTo>
                  <a:pt x="152237" y="87194"/>
                </a:lnTo>
                <a:cubicBezTo>
                  <a:pt x="149073" y="90358"/>
                  <a:pt x="149040" y="95512"/>
                  <a:pt x="152237" y="98708"/>
                </a:cubicBezTo>
                <a:cubicBezTo>
                  <a:pt x="153827" y="100315"/>
                  <a:pt x="155920" y="101122"/>
                  <a:pt x="158014" y="101122"/>
                </a:cubicBezTo>
                <a:cubicBezTo>
                  <a:pt x="160087" y="101122"/>
                  <a:pt x="162162" y="100331"/>
                  <a:pt x="163752" y="98741"/>
                </a:cubicBezTo>
                <a:lnTo>
                  <a:pt x="206353" y="56335"/>
                </a:lnTo>
                <a:lnTo>
                  <a:pt x="206386" y="56335"/>
                </a:lnTo>
                <a:cubicBezTo>
                  <a:pt x="209583" y="53139"/>
                  <a:pt x="209550" y="47952"/>
                  <a:pt x="206386" y="44788"/>
                </a:cubicBezTo>
                <a:lnTo>
                  <a:pt x="206353" y="44788"/>
                </a:lnTo>
                <a:lnTo>
                  <a:pt x="163752" y="2382"/>
                </a:lnTo>
                <a:cubicBezTo>
                  <a:pt x="162162" y="792"/>
                  <a:pt x="160087" y="1"/>
                  <a:pt x="1580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30"/>
          <p:cNvSpPr txBox="1"/>
          <p:nvPr/>
        </p:nvSpPr>
        <p:spPr>
          <a:xfrm>
            <a:off x="1444525" y="1932444"/>
            <a:ext cx="690300" cy="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Progress</a:t>
            </a:r>
            <a:endParaRPr sz="11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5" name="Google Shape;535;p30"/>
          <p:cNvSpPr/>
          <p:nvPr/>
        </p:nvSpPr>
        <p:spPr>
          <a:xfrm>
            <a:off x="1456425" y="2099386"/>
            <a:ext cx="1447800" cy="29400"/>
          </a:xfrm>
          <a:prstGeom prst="roundRect">
            <a:avLst>
              <a:gd fmla="val 50000" name="adj"/>
            </a:avLst>
          </a:prstGeom>
          <a:solidFill>
            <a:srgbClr val="FFFFFF">
              <a:alpha val="43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0"/>
          <p:cNvSpPr/>
          <p:nvPr/>
        </p:nvSpPr>
        <p:spPr>
          <a:xfrm>
            <a:off x="1456413" y="2090394"/>
            <a:ext cx="733500" cy="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30"/>
          <p:cNvSpPr txBox="1"/>
          <p:nvPr/>
        </p:nvSpPr>
        <p:spPr>
          <a:xfrm>
            <a:off x="2550488" y="1932444"/>
            <a:ext cx="360900" cy="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50%</a:t>
            </a:r>
            <a:endParaRPr sz="11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8" name="Google Shape;538;p30"/>
          <p:cNvSpPr txBox="1"/>
          <p:nvPr/>
        </p:nvSpPr>
        <p:spPr>
          <a:xfrm>
            <a:off x="1444525" y="3398094"/>
            <a:ext cx="690300" cy="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Progress</a:t>
            </a:r>
            <a:endParaRPr sz="11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9" name="Google Shape;539;p30"/>
          <p:cNvSpPr/>
          <p:nvPr/>
        </p:nvSpPr>
        <p:spPr>
          <a:xfrm>
            <a:off x="1456425" y="3565036"/>
            <a:ext cx="1447800" cy="29400"/>
          </a:xfrm>
          <a:prstGeom prst="roundRect">
            <a:avLst>
              <a:gd fmla="val 50000" name="adj"/>
            </a:avLst>
          </a:prstGeom>
          <a:solidFill>
            <a:srgbClr val="FFFFFF">
              <a:alpha val="43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30"/>
          <p:cNvSpPr/>
          <p:nvPr/>
        </p:nvSpPr>
        <p:spPr>
          <a:xfrm>
            <a:off x="1456414" y="3556050"/>
            <a:ext cx="101400" cy="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30"/>
          <p:cNvSpPr txBox="1"/>
          <p:nvPr/>
        </p:nvSpPr>
        <p:spPr>
          <a:xfrm>
            <a:off x="2550488" y="3398094"/>
            <a:ext cx="360900" cy="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0%</a:t>
            </a:r>
            <a:endParaRPr sz="11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2" name="Google Shape;542;p30"/>
          <p:cNvSpPr txBox="1"/>
          <p:nvPr/>
        </p:nvSpPr>
        <p:spPr>
          <a:xfrm>
            <a:off x="3836200" y="3398094"/>
            <a:ext cx="690300" cy="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Progress</a:t>
            </a:r>
            <a:endParaRPr sz="11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3" name="Google Shape;543;p30"/>
          <p:cNvSpPr/>
          <p:nvPr/>
        </p:nvSpPr>
        <p:spPr>
          <a:xfrm>
            <a:off x="3848100" y="3565036"/>
            <a:ext cx="1447800" cy="29400"/>
          </a:xfrm>
          <a:prstGeom prst="roundRect">
            <a:avLst>
              <a:gd fmla="val 50000" name="adj"/>
            </a:avLst>
          </a:prstGeom>
          <a:solidFill>
            <a:srgbClr val="FFFFFF">
              <a:alpha val="43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30"/>
          <p:cNvSpPr/>
          <p:nvPr/>
        </p:nvSpPr>
        <p:spPr>
          <a:xfrm>
            <a:off x="3848111" y="3556050"/>
            <a:ext cx="1375500" cy="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30"/>
          <p:cNvSpPr txBox="1"/>
          <p:nvPr/>
        </p:nvSpPr>
        <p:spPr>
          <a:xfrm>
            <a:off x="4942163" y="3398094"/>
            <a:ext cx="360900" cy="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9</a:t>
            </a: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0%</a:t>
            </a:r>
            <a:endParaRPr sz="11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6" name="Google Shape;546;p30"/>
          <p:cNvSpPr txBox="1"/>
          <p:nvPr/>
        </p:nvSpPr>
        <p:spPr>
          <a:xfrm>
            <a:off x="3836200" y="1932444"/>
            <a:ext cx="690300" cy="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Progress</a:t>
            </a:r>
            <a:endParaRPr sz="11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47" name="Google Shape;547;p30"/>
          <p:cNvSpPr/>
          <p:nvPr/>
        </p:nvSpPr>
        <p:spPr>
          <a:xfrm>
            <a:off x="3848100" y="2099386"/>
            <a:ext cx="1447800" cy="29400"/>
          </a:xfrm>
          <a:prstGeom prst="roundRect">
            <a:avLst>
              <a:gd fmla="val 50000" name="adj"/>
            </a:avLst>
          </a:prstGeom>
          <a:solidFill>
            <a:srgbClr val="FFFFFF">
              <a:alpha val="43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30"/>
          <p:cNvSpPr/>
          <p:nvPr/>
        </p:nvSpPr>
        <p:spPr>
          <a:xfrm>
            <a:off x="3848094" y="2090400"/>
            <a:ext cx="376200" cy="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30"/>
          <p:cNvSpPr txBox="1"/>
          <p:nvPr/>
        </p:nvSpPr>
        <p:spPr>
          <a:xfrm>
            <a:off x="4942163" y="1932444"/>
            <a:ext cx="360900" cy="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25</a:t>
            </a:r>
            <a:r>
              <a:rPr lang="en" sz="11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%</a:t>
            </a:r>
            <a:endParaRPr sz="11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0" name="Google Shape;550;p30"/>
          <p:cNvSpPr/>
          <p:nvPr/>
        </p:nvSpPr>
        <p:spPr>
          <a:xfrm>
            <a:off x="6239775" y="2099386"/>
            <a:ext cx="1447800" cy="29400"/>
          </a:xfrm>
          <a:prstGeom prst="roundRect">
            <a:avLst>
              <a:gd fmla="val 50000" name="adj"/>
            </a:avLst>
          </a:prstGeom>
          <a:solidFill>
            <a:srgbClr val="FFFFFF">
              <a:alpha val="43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30"/>
          <p:cNvSpPr/>
          <p:nvPr/>
        </p:nvSpPr>
        <p:spPr>
          <a:xfrm>
            <a:off x="6239782" y="2090400"/>
            <a:ext cx="1118400" cy="474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30"/>
          <p:cNvSpPr/>
          <p:nvPr/>
        </p:nvSpPr>
        <p:spPr>
          <a:xfrm>
            <a:off x="6783200" y="3368458"/>
            <a:ext cx="360950" cy="207258"/>
          </a:xfrm>
          <a:custGeom>
            <a:rect b="b" l="l" r="r" t="t"/>
            <a:pathLst>
              <a:path extrusionOk="0" h="120324" w="209550">
                <a:moveTo>
                  <a:pt x="66469" y="31052"/>
                </a:moveTo>
                <a:cubicBezTo>
                  <a:pt x="67968" y="31052"/>
                  <a:pt x="69452" y="31538"/>
                  <a:pt x="70687" y="32477"/>
                </a:cubicBezTo>
                <a:lnTo>
                  <a:pt x="99565" y="54659"/>
                </a:lnTo>
                <a:cubicBezTo>
                  <a:pt x="101280" y="55998"/>
                  <a:pt x="102243" y="58007"/>
                  <a:pt x="102243" y="60141"/>
                </a:cubicBezTo>
                <a:cubicBezTo>
                  <a:pt x="102243" y="62317"/>
                  <a:pt x="101280" y="64326"/>
                  <a:pt x="99565" y="65665"/>
                </a:cubicBezTo>
                <a:lnTo>
                  <a:pt x="70687" y="87847"/>
                </a:lnTo>
                <a:cubicBezTo>
                  <a:pt x="69473" y="88767"/>
                  <a:pt x="67967" y="89270"/>
                  <a:pt x="66460" y="89270"/>
                </a:cubicBezTo>
                <a:cubicBezTo>
                  <a:pt x="65414" y="89270"/>
                  <a:pt x="64367" y="89019"/>
                  <a:pt x="63405" y="88558"/>
                </a:cubicBezTo>
                <a:cubicBezTo>
                  <a:pt x="61061" y="87386"/>
                  <a:pt x="59555" y="84959"/>
                  <a:pt x="59555" y="82322"/>
                </a:cubicBezTo>
                <a:lnTo>
                  <a:pt x="59555" y="37960"/>
                </a:lnTo>
                <a:cubicBezTo>
                  <a:pt x="59555" y="35323"/>
                  <a:pt x="61061" y="32938"/>
                  <a:pt x="63405" y="31766"/>
                </a:cubicBezTo>
                <a:cubicBezTo>
                  <a:pt x="64382" y="31286"/>
                  <a:pt x="65429" y="31052"/>
                  <a:pt x="66469" y="31052"/>
                </a:cubicBezTo>
                <a:close/>
                <a:moveTo>
                  <a:pt x="21177" y="1"/>
                </a:moveTo>
                <a:cubicBezTo>
                  <a:pt x="9500" y="1"/>
                  <a:pt x="0" y="9501"/>
                  <a:pt x="0" y="21177"/>
                </a:cubicBezTo>
                <a:lnTo>
                  <a:pt x="0" y="99147"/>
                </a:lnTo>
                <a:cubicBezTo>
                  <a:pt x="0" y="110823"/>
                  <a:pt x="9500" y="120323"/>
                  <a:pt x="21177" y="120323"/>
                </a:cubicBezTo>
                <a:lnTo>
                  <a:pt x="137273" y="120323"/>
                </a:lnTo>
                <a:cubicBezTo>
                  <a:pt x="148949" y="120323"/>
                  <a:pt x="158449" y="110823"/>
                  <a:pt x="158449" y="99147"/>
                </a:cubicBezTo>
                <a:lnTo>
                  <a:pt x="158449" y="82699"/>
                </a:lnTo>
                <a:lnTo>
                  <a:pt x="185402" y="109651"/>
                </a:lnTo>
                <a:cubicBezTo>
                  <a:pt x="188122" y="112372"/>
                  <a:pt x="191721" y="113795"/>
                  <a:pt x="195404" y="113795"/>
                </a:cubicBezTo>
                <a:cubicBezTo>
                  <a:pt x="197246" y="113795"/>
                  <a:pt x="199045" y="113460"/>
                  <a:pt x="200803" y="112706"/>
                </a:cubicBezTo>
                <a:cubicBezTo>
                  <a:pt x="206076" y="110530"/>
                  <a:pt x="209550" y="105382"/>
                  <a:pt x="209550" y="99649"/>
                </a:cubicBezTo>
                <a:lnTo>
                  <a:pt x="209550" y="20675"/>
                </a:lnTo>
                <a:cubicBezTo>
                  <a:pt x="209550" y="14942"/>
                  <a:pt x="206076" y="9794"/>
                  <a:pt x="200803" y="7576"/>
                </a:cubicBezTo>
                <a:cubicBezTo>
                  <a:pt x="199064" y="6858"/>
                  <a:pt x="197239" y="6509"/>
                  <a:pt x="195428" y="6509"/>
                </a:cubicBezTo>
                <a:cubicBezTo>
                  <a:pt x="191746" y="6509"/>
                  <a:pt x="188123" y="7952"/>
                  <a:pt x="185402" y="10673"/>
                </a:cubicBezTo>
                <a:lnTo>
                  <a:pt x="158449" y="37625"/>
                </a:lnTo>
                <a:lnTo>
                  <a:pt x="158449" y="21177"/>
                </a:lnTo>
                <a:cubicBezTo>
                  <a:pt x="158449" y="9501"/>
                  <a:pt x="148949" y="1"/>
                  <a:pt x="1372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0"/>
          <p:cNvSpPr txBox="1"/>
          <p:nvPr/>
        </p:nvSpPr>
        <p:spPr>
          <a:xfrm>
            <a:off x="621017" y="4498986"/>
            <a:ext cx="795600" cy="520800"/>
          </a:xfrm>
          <a:prstGeom prst="rect">
            <a:avLst/>
          </a:prstGeom>
          <a:gradFill>
            <a:gsLst>
              <a:gs pos="0">
                <a:srgbClr val="AA9EEE">
                  <a:alpha val="12549"/>
                </a:srgbClr>
              </a:gs>
              <a:gs pos="100000">
                <a:srgbClr val="FFFFFF"/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54" name="Google Shape;554;p30">
            <a:hlinkClick action="ppaction://hlinksldjump" r:id="rId7"/>
          </p:cNvPr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81657" y="4626989"/>
            <a:ext cx="274320" cy="274320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Google Shape;555;p30"/>
          <p:cNvSpPr/>
          <p:nvPr/>
        </p:nvSpPr>
        <p:spPr>
          <a:xfrm>
            <a:off x="621792" y="4987052"/>
            <a:ext cx="795600" cy="3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" name="Google Shape;556;p30"/>
          <p:cNvGrpSpPr/>
          <p:nvPr/>
        </p:nvGrpSpPr>
        <p:grpSpPr>
          <a:xfrm>
            <a:off x="1042169" y="1146175"/>
            <a:ext cx="1850400" cy="1027883"/>
            <a:chOff x="1346969" y="917575"/>
            <a:chExt cx="1850400" cy="1027883"/>
          </a:xfrm>
        </p:grpSpPr>
        <p:sp>
          <p:nvSpPr>
            <p:cNvPr id="557" name="Google Shape;557;p30"/>
            <p:cNvSpPr txBox="1"/>
            <p:nvPr/>
          </p:nvSpPr>
          <p:spPr>
            <a:xfrm>
              <a:off x="1346969" y="1628058"/>
              <a:ext cx="1850400" cy="31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73D7A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CAHIER DE CHARGE</a:t>
              </a:r>
              <a:endParaRPr sz="18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558" name="Google Shape;558;p30"/>
            <p:cNvSpPr txBox="1"/>
            <p:nvPr/>
          </p:nvSpPr>
          <p:spPr>
            <a:xfrm>
              <a:off x="2009775" y="917575"/>
              <a:ext cx="690300" cy="6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70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1</a:t>
              </a:r>
              <a:endParaRPr sz="3700">
                <a:solidFill>
                  <a:schemeClr val="accent2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</p:grpSp>
      <p:grpSp>
        <p:nvGrpSpPr>
          <p:cNvPr id="559" name="Google Shape;559;p30"/>
          <p:cNvGrpSpPr/>
          <p:nvPr/>
        </p:nvGrpSpPr>
        <p:grpSpPr>
          <a:xfrm>
            <a:off x="2778125" y="1146175"/>
            <a:ext cx="2683800" cy="2013075"/>
            <a:chOff x="949325" y="917575"/>
            <a:chExt cx="2683800" cy="2013075"/>
          </a:xfrm>
        </p:grpSpPr>
        <p:sp>
          <p:nvSpPr>
            <p:cNvPr id="560" name="Google Shape;560;p30"/>
            <p:cNvSpPr txBox="1"/>
            <p:nvPr/>
          </p:nvSpPr>
          <p:spPr>
            <a:xfrm>
              <a:off x="949325" y="1628050"/>
              <a:ext cx="2683800" cy="130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73D7A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PROCESSUS DE DÉVELOPPEMENT ET MÉTHODES </a:t>
              </a:r>
              <a:endParaRPr sz="18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561" name="Google Shape;561;p30"/>
            <p:cNvSpPr txBox="1"/>
            <p:nvPr/>
          </p:nvSpPr>
          <p:spPr>
            <a:xfrm>
              <a:off x="2009775" y="917575"/>
              <a:ext cx="690300" cy="6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70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2</a:t>
              </a:r>
              <a:endParaRPr sz="3700">
                <a:solidFill>
                  <a:schemeClr val="accent2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</p:grpSp>
      <p:grpSp>
        <p:nvGrpSpPr>
          <p:cNvPr id="562" name="Google Shape;562;p30"/>
          <p:cNvGrpSpPr/>
          <p:nvPr/>
        </p:nvGrpSpPr>
        <p:grpSpPr>
          <a:xfrm>
            <a:off x="5461776" y="1146175"/>
            <a:ext cx="2094600" cy="1027875"/>
            <a:chOff x="1346976" y="917575"/>
            <a:chExt cx="2094600" cy="1027875"/>
          </a:xfrm>
        </p:grpSpPr>
        <p:sp>
          <p:nvSpPr>
            <p:cNvPr id="563" name="Google Shape;563;p30"/>
            <p:cNvSpPr txBox="1"/>
            <p:nvPr/>
          </p:nvSpPr>
          <p:spPr>
            <a:xfrm>
              <a:off x="1346976" y="1628050"/>
              <a:ext cx="2094600" cy="31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73D7A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PLANIFICATION</a:t>
              </a:r>
              <a:endParaRPr sz="18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564" name="Google Shape;564;p30"/>
            <p:cNvSpPr txBox="1"/>
            <p:nvPr/>
          </p:nvSpPr>
          <p:spPr>
            <a:xfrm>
              <a:off x="2009775" y="917575"/>
              <a:ext cx="690300" cy="6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70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3</a:t>
              </a:r>
              <a:endParaRPr sz="3700">
                <a:solidFill>
                  <a:schemeClr val="accent2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</p:grpSp>
      <p:grpSp>
        <p:nvGrpSpPr>
          <p:cNvPr id="565" name="Google Shape;565;p30"/>
          <p:cNvGrpSpPr/>
          <p:nvPr/>
        </p:nvGrpSpPr>
        <p:grpSpPr>
          <a:xfrm>
            <a:off x="25400" y="2746375"/>
            <a:ext cx="2571600" cy="1027875"/>
            <a:chOff x="1016000" y="917575"/>
            <a:chExt cx="2571600" cy="1027875"/>
          </a:xfrm>
        </p:grpSpPr>
        <p:sp>
          <p:nvSpPr>
            <p:cNvPr id="566" name="Google Shape;566;p30"/>
            <p:cNvSpPr txBox="1"/>
            <p:nvPr/>
          </p:nvSpPr>
          <p:spPr>
            <a:xfrm>
              <a:off x="1016000" y="1628050"/>
              <a:ext cx="2571600" cy="31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73D7A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BRANCHE FONCTIONNELLE</a:t>
              </a:r>
              <a:endParaRPr sz="18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567" name="Google Shape;567;p30"/>
            <p:cNvSpPr txBox="1"/>
            <p:nvPr/>
          </p:nvSpPr>
          <p:spPr>
            <a:xfrm>
              <a:off x="2009775" y="917575"/>
              <a:ext cx="690300" cy="6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70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4</a:t>
              </a:r>
              <a:endParaRPr sz="3700">
                <a:solidFill>
                  <a:schemeClr val="accent2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</p:grpSp>
      <p:grpSp>
        <p:nvGrpSpPr>
          <p:cNvPr id="568" name="Google Shape;568;p30"/>
          <p:cNvGrpSpPr/>
          <p:nvPr/>
        </p:nvGrpSpPr>
        <p:grpSpPr>
          <a:xfrm>
            <a:off x="2413769" y="2746375"/>
            <a:ext cx="1850400" cy="1027883"/>
            <a:chOff x="1346969" y="917575"/>
            <a:chExt cx="1850400" cy="1027883"/>
          </a:xfrm>
        </p:grpSpPr>
        <p:sp>
          <p:nvSpPr>
            <p:cNvPr id="569" name="Google Shape;569;p30"/>
            <p:cNvSpPr txBox="1"/>
            <p:nvPr/>
          </p:nvSpPr>
          <p:spPr>
            <a:xfrm>
              <a:off x="1346969" y="1628058"/>
              <a:ext cx="1850400" cy="31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73D7A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BRANCHE TECHNIQUE</a:t>
              </a:r>
              <a:endParaRPr sz="18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570" name="Google Shape;570;p30"/>
            <p:cNvSpPr txBox="1"/>
            <p:nvPr/>
          </p:nvSpPr>
          <p:spPr>
            <a:xfrm>
              <a:off x="2009775" y="917575"/>
              <a:ext cx="690300" cy="6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70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5</a:t>
              </a:r>
              <a:endParaRPr sz="3700">
                <a:solidFill>
                  <a:schemeClr val="accent2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</p:grpSp>
      <p:grpSp>
        <p:nvGrpSpPr>
          <p:cNvPr id="571" name="Google Shape;571;p30"/>
          <p:cNvGrpSpPr/>
          <p:nvPr/>
        </p:nvGrpSpPr>
        <p:grpSpPr>
          <a:xfrm>
            <a:off x="4471169" y="2746375"/>
            <a:ext cx="1850400" cy="1027883"/>
            <a:chOff x="1346969" y="917575"/>
            <a:chExt cx="1850400" cy="1027883"/>
          </a:xfrm>
        </p:grpSpPr>
        <p:sp>
          <p:nvSpPr>
            <p:cNvPr id="572" name="Google Shape;572;p30"/>
            <p:cNvSpPr txBox="1"/>
            <p:nvPr/>
          </p:nvSpPr>
          <p:spPr>
            <a:xfrm>
              <a:off x="1346969" y="1628058"/>
              <a:ext cx="1850400" cy="31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73D7A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CONCEPTION </a:t>
              </a:r>
              <a:endParaRPr sz="18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573" name="Google Shape;573;p30"/>
            <p:cNvSpPr txBox="1"/>
            <p:nvPr/>
          </p:nvSpPr>
          <p:spPr>
            <a:xfrm>
              <a:off x="2009775" y="917575"/>
              <a:ext cx="690300" cy="6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70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6</a:t>
              </a:r>
              <a:endParaRPr sz="3700">
                <a:solidFill>
                  <a:schemeClr val="accent2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</p:grpSp>
      <p:grpSp>
        <p:nvGrpSpPr>
          <p:cNvPr id="574" name="Google Shape;574;p30"/>
          <p:cNvGrpSpPr/>
          <p:nvPr/>
        </p:nvGrpSpPr>
        <p:grpSpPr>
          <a:xfrm>
            <a:off x="6680969" y="2746375"/>
            <a:ext cx="1850400" cy="1027883"/>
            <a:chOff x="1346969" y="917575"/>
            <a:chExt cx="1850400" cy="1027883"/>
          </a:xfrm>
        </p:grpSpPr>
        <p:sp>
          <p:nvSpPr>
            <p:cNvPr id="575" name="Google Shape;575;p30"/>
            <p:cNvSpPr txBox="1"/>
            <p:nvPr/>
          </p:nvSpPr>
          <p:spPr>
            <a:xfrm>
              <a:off x="1346969" y="1628058"/>
              <a:ext cx="1850400" cy="31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73D7A"/>
                  </a:solidFill>
                  <a:latin typeface="Poppins ExtraBold"/>
                  <a:ea typeface="Poppins ExtraBold"/>
                  <a:cs typeface="Poppins ExtraBold"/>
                  <a:sym typeface="Poppins ExtraBold"/>
                </a:rPr>
                <a:t>REALISATION</a:t>
              </a:r>
              <a:endParaRPr sz="18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endParaRPr>
            </a:p>
          </p:txBody>
        </p:sp>
        <p:sp>
          <p:nvSpPr>
            <p:cNvPr id="576" name="Google Shape;576;p30"/>
            <p:cNvSpPr txBox="1"/>
            <p:nvPr/>
          </p:nvSpPr>
          <p:spPr>
            <a:xfrm>
              <a:off x="2009775" y="917575"/>
              <a:ext cx="690300" cy="63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700">
                  <a:solidFill>
                    <a:schemeClr val="accent2"/>
                  </a:solidFill>
                  <a:latin typeface="Poppins Black"/>
                  <a:ea typeface="Poppins Black"/>
                  <a:cs typeface="Poppins Black"/>
                  <a:sym typeface="Poppins Black"/>
                </a:rPr>
                <a:t>7</a:t>
              </a:r>
              <a:endParaRPr sz="3700">
                <a:solidFill>
                  <a:schemeClr val="accent2"/>
                </a:solidFill>
                <a:latin typeface="Poppins Black"/>
                <a:ea typeface="Poppins Black"/>
                <a:cs typeface="Poppins Black"/>
                <a:sym typeface="Poppins Black"/>
              </a:endParaRPr>
            </a:p>
          </p:txBody>
        </p:sp>
      </p:grpSp>
      <p:sp>
        <p:nvSpPr>
          <p:cNvPr id="577" name="Google Shape;577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500"/>
              <a:t>‹#›</a:t>
            </a:fld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Capture des besoins techniques</a:t>
            </a:r>
            <a:endParaRPr/>
          </a:p>
        </p:txBody>
      </p:sp>
      <p:pic>
        <p:nvPicPr>
          <p:cNvPr id="698" name="Google Shape;69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8000" y="1919675"/>
            <a:ext cx="1508424" cy="814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4400" y="3475375"/>
            <a:ext cx="1192749" cy="61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5199" y="1795463"/>
            <a:ext cx="852150" cy="886224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48"/>
          <p:cNvSpPr txBox="1"/>
          <p:nvPr/>
        </p:nvSpPr>
        <p:spPr>
          <a:xfrm>
            <a:off x="3452825" y="3475300"/>
            <a:ext cx="2342400" cy="6174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"/>
                <a:ea typeface="Roboto"/>
                <a:cs typeface="Roboto"/>
                <a:sym typeface="Roboto"/>
              </a:rPr>
              <a:t>Repository Pattern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2" name="Google Shape;702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8800" y="1919686"/>
            <a:ext cx="2342400" cy="893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" name="Google Shape;703;p48"/>
          <p:cNvPicPr preferRelativeResize="0"/>
          <p:nvPr/>
        </p:nvPicPr>
        <p:blipFill rotWithShape="1">
          <a:blip r:embed="rId7">
            <a:alphaModFix/>
          </a:blip>
          <a:srcRect b="27407" l="0" r="0" t="24022"/>
          <a:stretch/>
        </p:blipFill>
        <p:spPr>
          <a:xfrm>
            <a:off x="6871550" y="3389050"/>
            <a:ext cx="1677100" cy="814550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49"/>
          <p:cNvSpPr txBox="1"/>
          <p:nvPr>
            <p:ph type="title"/>
          </p:nvPr>
        </p:nvSpPr>
        <p:spPr>
          <a:xfrm>
            <a:off x="1887000" y="1732200"/>
            <a:ext cx="5370000" cy="16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CONCEPTION </a:t>
            </a:r>
            <a:endParaRPr/>
          </a:p>
        </p:txBody>
      </p:sp>
      <p:sp>
        <p:nvSpPr>
          <p:cNvPr id="710" name="Google Shape;710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5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MVC</a:t>
            </a:r>
            <a:endParaRPr/>
          </a:p>
        </p:txBody>
      </p:sp>
      <p:pic>
        <p:nvPicPr>
          <p:cNvPr id="716" name="Google Shape;71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400" y="1454150"/>
            <a:ext cx="5734050" cy="30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Google Shape;717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5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Diagramme de package </a:t>
            </a:r>
            <a:endParaRPr/>
          </a:p>
        </p:txBody>
      </p:sp>
      <p:pic>
        <p:nvPicPr>
          <p:cNvPr id="723" name="Google Shape;72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5650" y="1235225"/>
            <a:ext cx="4657725" cy="36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Google Shape;724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5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DIAGRAMME DE CLASSE</a:t>
            </a:r>
            <a:endParaRPr/>
          </a:p>
        </p:txBody>
      </p:sp>
      <p:pic>
        <p:nvPicPr>
          <p:cNvPr id="730" name="Google Shape;73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038" y="1208225"/>
            <a:ext cx="7359877" cy="3591574"/>
          </a:xfrm>
          <a:prstGeom prst="rect">
            <a:avLst/>
          </a:prstGeom>
          <a:noFill/>
          <a:ln>
            <a:noFill/>
          </a:ln>
        </p:spPr>
      </p:pic>
      <p:sp>
        <p:nvSpPr>
          <p:cNvPr id="731" name="Google Shape;731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Maquette :  Tableau des projets </a:t>
            </a:r>
            <a:r>
              <a:rPr lang="en"/>
              <a:t>créés</a:t>
            </a:r>
            <a:endParaRPr/>
          </a:p>
        </p:txBody>
      </p:sp>
      <p:pic>
        <p:nvPicPr>
          <p:cNvPr id="737" name="Google Shape;73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650" y="1333300"/>
            <a:ext cx="7008574" cy="3061875"/>
          </a:xfrm>
          <a:prstGeom prst="rect">
            <a:avLst/>
          </a:prstGeom>
          <a:noFill/>
          <a:ln>
            <a:noFill/>
          </a:ln>
        </p:spPr>
      </p:pic>
      <p:sp>
        <p:nvSpPr>
          <p:cNvPr id="738" name="Google Shape;738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54"/>
          <p:cNvSpPr txBox="1"/>
          <p:nvPr>
            <p:ph type="title"/>
          </p:nvPr>
        </p:nvSpPr>
        <p:spPr>
          <a:xfrm>
            <a:off x="713225" y="445025"/>
            <a:ext cx="7717500" cy="7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Maquette :  </a:t>
            </a:r>
            <a:r>
              <a:rPr lang="en"/>
              <a:t>Création</a:t>
            </a:r>
            <a:r>
              <a:rPr lang="en"/>
              <a:t> des projets réaliser par les apprenants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4" name="Google Shape;74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9928" y="1200125"/>
            <a:ext cx="5250297" cy="3524675"/>
          </a:xfrm>
          <a:prstGeom prst="rect">
            <a:avLst/>
          </a:prstGeom>
          <a:noFill/>
          <a:ln>
            <a:noFill/>
          </a:ln>
        </p:spPr>
      </p:pic>
      <p:sp>
        <p:nvSpPr>
          <p:cNvPr id="745" name="Google Shape;745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55"/>
          <p:cNvSpPr txBox="1"/>
          <p:nvPr>
            <p:ph type="title"/>
          </p:nvPr>
        </p:nvSpPr>
        <p:spPr>
          <a:xfrm>
            <a:off x="1887000" y="1732200"/>
            <a:ext cx="5370000" cy="16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Realisation</a:t>
            </a:r>
            <a:endParaRPr/>
          </a:p>
        </p:txBody>
      </p:sp>
      <p:sp>
        <p:nvSpPr>
          <p:cNvPr id="751" name="Google Shape;751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5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</a:t>
            </a:r>
            <a:endParaRPr/>
          </a:p>
        </p:txBody>
      </p:sp>
      <p:sp>
        <p:nvSpPr>
          <p:cNvPr id="757" name="Google Shape;757;p56">
            <a:hlinkClick r:id="rId3"/>
          </p:cNvPr>
          <p:cNvSpPr/>
          <p:nvPr/>
        </p:nvSpPr>
        <p:spPr>
          <a:xfrm>
            <a:off x="3760025" y="1761849"/>
            <a:ext cx="1802964" cy="1802964"/>
          </a:xfrm>
          <a:custGeom>
            <a:rect b="b" l="l" r="r" t="t"/>
            <a:pathLst>
              <a:path extrusionOk="0" h="2896328" w="2896328">
                <a:moveTo>
                  <a:pt x="0" y="0"/>
                </a:moveTo>
                <a:lnTo>
                  <a:pt x="2896328" y="0"/>
                </a:lnTo>
                <a:lnTo>
                  <a:pt x="2896328" y="2896328"/>
                </a:lnTo>
                <a:lnTo>
                  <a:pt x="0" y="28963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58" name="Google Shape;758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57"/>
          <p:cNvGrpSpPr/>
          <p:nvPr/>
        </p:nvGrpSpPr>
        <p:grpSpPr>
          <a:xfrm>
            <a:off x="101721" y="4505825"/>
            <a:ext cx="8940558" cy="84600"/>
            <a:chOff x="155346" y="4358775"/>
            <a:chExt cx="8934304" cy="84600"/>
          </a:xfrm>
        </p:grpSpPr>
        <p:cxnSp>
          <p:nvCxnSpPr>
            <p:cNvPr id="764" name="Google Shape;764;p57"/>
            <p:cNvCxnSpPr/>
            <p:nvPr/>
          </p:nvCxnSpPr>
          <p:spPr>
            <a:xfrm rot="10800000">
              <a:off x="155350" y="4358775"/>
              <a:ext cx="89343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200025" rotWithShape="0" algn="bl" dir="15840000" dist="57150">
                <a:srgbClr val="7966E4"/>
              </a:outerShdw>
            </a:effectLst>
          </p:spPr>
        </p:cxnSp>
        <p:sp>
          <p:nvSpPr>
            <p:cNvPr id="765" name="Google Shape;765;p57"/>
            <p:cNvSpPr/>
            <p:nvPr/>
          </p:nvSpPr>
          <p:spPr>
            <a:xfrm>
              <a:off x="155346" y="4358775"/>
              <a:ext cx="8934300" cy="84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6" name="Google Shape;766;p57"/>
          <p:cNvSpPr txBox="1"/>
          <p:nvPr/>
        </p:nvSpPr>
        <p:spPr>
          <a:xfrm>
            <a:off x="220008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7" name="Google Shape;767;p57">
            <a:hlinkClick action="ppaction://hlinksldjump" r:id="rId3"/>
          </p:cNvPr>
          <p:cNvSpPr txBox="1"/>
          <p:nvPr/>
        </p:nvSpPr>
        <p:spPr>
          <a:xfrm>
            <a:off x="2987574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8" name="Google Shape;768;p57"/>
          <p:cNvSpPr txBox="1"/>
          <p:nvPr/>
        </p:nvSpPr>
        <p:spPr>
          <a:xfrm>
            <a:off x="3777211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9" name="Google Shape;769;p57">
            <a:hlinkClick action="ppaction://hlinksldjump" r:id="rId4"/>
          </p:cNvPr>
          <p:cNvSpPr txBox="1"/>
          <p:nvPr/>
        </p:nvSpPr>
        <p:spPr>
          <a:xfrm>
            <a:off x="456446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0" name="Google Shape;770;p57">
            <a:hlinkClick action="ppaction://hlinksldjump" r:id="rId5"/>
          </p:cNvPr>
          <p:cNvSpPr txBox="1"/>
          <p:nvPr/>
        </p:nvSpPr>
        <p:spPr>
          <a:xfrm>
            <a:off x="62101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71" name="Google Shape;771;p57">
            <a:hlinkClick action="ppaction://hlinksldjump"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1657" y="4626989"/>
            <a:ext cx="274320" cy="274320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57">
            <a:hlinkClick/>
          </p:cNvPr>
          <p:cNvSpPr txBox="1"/>
          <p:nvPr/>
        </p:nvSpPr>
        <p:spPr>
          <a:xfrm>
            <a:off x="140947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Mon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3" name="Google Shape;773;p57">
            <a:hlinkClick/>
          </p:cNvPr>
          <p:cNvSpPr txBox="1"/>
          <p:nvPr/>
        </p:nvSpPr>
        <p:spPr>
          <a:xfrm>
            <a:off x="219912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Tue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4" name="Google Shape;774;p57">
            <a:hlinkClick/>
          </p:cNvPr>
          <p:cNvSpPr txBox="1"/>
          <p:nvPr/>
        </p:nvSpPr>
        <p:spPr>
          <a:xfrm>
            <a:off x="2987574" y="4498986"/>
            <a:ext cx="7956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Wed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5" name="Google Shape;775;p57">
            <a:hlinkClick/>
          </p:cNvPr>
          <p:cNvSpPr txBox="1"/>
          <p:nvPr/>
        </p:nvSpPr>
        <p:spPr>
          <a:xfrm>
            <a:off x="3777211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Thu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6" name="Google Shape;776;p57">
            <a:hlinkClick/>
          </p:cNvPr>
          <p:cNvSpPr txBox="1"/>
          <p:nvPr/>
        </p:nvSpPr>
        <p:spPr>
          <a:xfrm>
            <a:off x="456446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Fri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7" name="Google Shape;777;p57">
            <a:hlinkClick/>
          </p:cNvPr>
          <p:cNvSpPr txBox="1"/>
          <p:nvPr/>
        </p:nvSpPr>
        <p:spPr>
          <a:xfrm>
            <a:off x="5355326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8" name="Google Shape;778;p57">
            <a:hlinkClick/>
          </p:cNvPr>
          <p:cNvSpPr txBox="1"/>
          <p:nvPr/>
        </p:nvSpPr>
        <p:spPr>
          <a:xfrm>
            <a:off x="614616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79" name="Google Shape;779;p57">
            <a:hlinkClick/>
          </p:cNvPr>
          <p:cNvPicPr preferRelativeResize="0"/>
          <p:nvPr/>
        </p:nvPicPr>
        <p:blipFill rotWithShape="1">
          <a:blip r:embed="rId8">
            <a:alphaModFix/>
          </a:blip>
          <a:srcRect b="2723" l="0" r="0" t="2723"/>
          <a:stretch/>
        </p:blipFill>
        <p:spPr>
          <a:xfrm>
            <a:off x="643536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57">
            <a:hlinkClick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572688" y="4588783"/>
            <a:ext cx="360876" cy="341206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57">
            <a:hlinkClick/>
          </p:cNvPr>
          <p:cNvSpPr txBox="1"/>
          <p:nvPr/>
        </p:nvSpPr>
        <p:spPr>
          <a:xfrm>
            <a:off x="693677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82" name="Google Shape;782;p57">
            <a:hlinkClick/>
          </p:cNvPr>
          <p:cNvPicPr preferRelativeResize="0"/>
          <p:nvPr/>
        </p:nvPicPr>
        <p:blipFill rotWithShape="1">
          <a:blip r:embed="rId10">
            <a:alphaModFix/>
          </a:blip>
          <a:srcRect b="2723" l="0" r="0" t="2723"/>
          <a:stretch/>
        </p:blipFill>
        <p:spPr>
          <a:xfrm>
            <a:off x="7225973" y="4656705"/>
            <a:ext cx="217201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783" name="Google Shape;783;p57"/>
          <p:cNvSpPr txBox="1"/>
          <p:nvPr/>
        </p:nvSpPr>
        <p:spPr>
          <a:xfrm>
            <a:off x="7727383" y="4498986"/>
            <a:ext cx="795600" cy="520800"/>
          </a:xfrm>
          <a:prstGeom prst="rect">
            <a:avLst/>
          </a:prstGeom>
          <a:gradFill>
            <a:gsLst>
              <a:gs pos="0">
                <a:srgbClr val="AA9EEE">
                  <a:alpha val="12549"/>
                </a:srgbClr>
              </a:gs>
              <a:gs pos="100000">
                <a:srgbClr val="FFFFFF"/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84" name="Google Shape;784;p57"/>
          <p:cNvPicPr preferRelativeResize="0"/>
          <p:nvPr/>
        </p:nvPicPr>
        <p:blipFill rotWithShape="1">
          <a:blip r:embed="rId11">
            <a:alphaModFix/>
          </a:blip>
          <a:srcRect b="2723" l="0" r="0" t="2723"/>
          <a:stretch/>
        </p:blipFill>
        <p:spPr>
          <a:xfrm>
            <a:off x="801658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785" name="Google Shape;785;p57"/>
          <p:cNvSpPr/>
          <p:nvPr/>
        </p:nvSpPr>
        <p:spPr>
          <a:xfrm>
            <a:off x="7727442" y="4987052"/>
            <a:ext cx="795600" cy="3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6" name="Google Shape;786;p57">
            <a:hlinkClick action="ppaction://hlinksldjump" r:id="rId12"/>
          </p:cNvPr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13224" y="585350"/>
            <a:ext cx="360887" cy="260251"/>
          </a:xfrm>
          <a:prstGeom prst="rect">
            <a:avLst/>
          </a:prstGeom>
          <a:noFill/>
          <a:ln>
            <a:noFill/>
          </a:ln>
        </p:spPr>
      </p:pic>
      <p:sp>
        <p:nvSpPr>
          <p:cNvPr id="787" name="Google Shape;787;p57">
            <a:hlinkClick action="ppaction://hlinkshowjump?jump=nextslide"/>
          </p:cNvPr>
          <p:cNvSpPr/>
          <p:nvPr/>
        </p:nvSpPr>
        <p:spPr>
          <a:xfrm>
            <a:off x="7977175" y="627091"/>
            <a:ext cx="432265" cy="208566"/>
          </a:xfrm>
          <a:custGeom>
            <a:rect b="b" l="l" r="r" t="t"/>
            <a:pathLst>
              <a:path extrusionOk="0" h="101123" w="209583">
                <a:moveTo>
                  <a:pt x="158014" y="1"/>
                </a:moveTo>
                <a:cubicBezTo>
                  <a:pt x="155920" y="1"/>
                  <a:pt x="153827" y="808"/>
                  <a:pt x="152237" y="2415"/>
                </a:cubicBezTo>
                <a:cubicBezTo>
                  <a:pt x="149040" y="5611"/>
                  <a:pt x="149073" y="10765"/>
                  <a:pt x="152237" y="13929"/>
                </a:cubicBezTo>
                <a:lnTo>
                  <a:pt x="180845" y="42407"/>
                </a:lnTo>
                <a:lnTo>
                  <a:pt x="8155" y="42407"/>
                </a:lnTo>
                <a:cubicBezTo>
                  <a:pt x="3653" y="42407"/>
                  <a:pt x="0" y="46060"/>
                  <a:pt x="0" y="50562"/>
                </a:cubicBezTo>
                <a:cubicBezTo>
                  <a:pt x="0" y="55063"/>
                  <a:pt x="3653" y="58717"/>
                  <a:pt x="8155" y="58717"/>
                </a:cubicBezTo>
                <a:lnTo>
                  <a:pt x="180845" y="58717"/>
                </a:lnTo>
                <a:lnTo>
                  <a:pt x="152237" y="87194"/>
                </a:lnTo>
                <a:cubicBezTo>
                  <a:pt x="149073" y="90358"/>
                  <a:pt x="149040" y="95512"/>
                  <a:pt x="152237" y="98708"/>
                </a:cubicBezTo>
                <a:cubicBezTo>
                  <a:pt x="153827" y="100315"/>
                  <a:pt x="155920" y="101122"/>
                  <a:pt x="158014" y="101122"/>
                </a:cubicBezTo>
                <a:cubicBezTo>
                  <a:pt x="160087" y="101122"/>
                  <a:pt x="162162" y="100331"/>
                  <a:pt x="163752" y="98741"/>
                </a:cubicBezTo>
                <a:lnTo>
                  <a:pt x="206353" y="56335"/>
                </a:lnTo>
                <a:lnTo>
                  <a:pt x="206386" y="56335"/>
                </a:lnTo>
                <a:cubicBezTo>
                  <a:pt x="209583" y="53139"/>
                  <a:pt x="209550" y="47952"/>
                  <a:pt x="206386" y="44788"/>
                </a:cubicBezTo>
                <a:lnTo>
                  <a:pt x="206353" y="44788"/>
                </a:lnTo>
                <a:lnTo>
                  <a:pt x="163752" y="2382"/>
                </a:lnTo>
                <a:cubicBezTo>
                  <a:pt x="162162" y="792"/>
                  <a:pt x="160087" y="1"/>
                  <a:pt x="1580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57">
            <a:hlinkClick action="ppaction://hlinkshowjump?jump=previousslide"/>
          </p:cNvPr>
          <p:cNvSpPr/>
          <p:nvPr/>
        </p:nvSpPr>
        <p:spPr>
          <a:xfrm flipH="1">
            <a:off x="7358100" y="627091"/>
            <a:ext cx="432265" cy="208566"/>
          </a:xfrm>
          <a:custGeom>
            <a:rect b="b" l="l" r="r" t="t"/>
            <a:pathLst>
              <a:path extrusionOk="0" h="101123" w="209583">
                <a:moveTo>
                  <a:pt x="158014" y="1"/>
                </a:moveTo>
                <a:cubicBezTo>
                  <a:pt x="155920" y="1"/>
                  <a:pt x="153827" y="808"/>
                  <a:pt x="152237" y="2415"/>
                </a:cubicBezTo>
                <a:cubicBezTo>
                  <a:pt x="149040" y="5611"/>
                  <a:pt x="149073" y="10765"/>
                  <a:pt x="152237" y="13929"/>
                </a:cubicBezTo>
                <a:lnTo>
                  <a:pt x="180845" y="42407"/>
                </a:lnTo>
                <a:lnTo>
                  <a:pt x="8155" y="42407"/>
                </a:lnTo>
                <a:cubicBezTo>
                  <a:pt x="3653" y="42407"/>
                  <a:pt x="0" y="46060"/>
                  <a:pt x="0" y="50562"/>
                </a:cubicBezTo>
                <a:cubicBezTo>
                  <a:pt x="0" y="55063"/>
                  <a:pt x="3653" y="58717"/>
                  <a:pt x="8155" y="58717"/>
                </a:cubicBezTo>
                <a:lnTo>
                  <a:pt x="180845" y="58717"/>
                </a:lnTo>
                <a:lnTo>
                  <a:pt x="152237" y="87194"/>
                </a:lnTo>
                <a:cubicBezTo>
                  <a:pt x="149073" y="90358"/>
                  <a:pt x="149040" y="95512"/>
                  <a:pt x="152237" y="98708"/>
                </a:cubicBezTo>
                <a:cubicBezTo>
                  <a:pt x="153827" y="100315"/>
                  <a:pt x="155920" y="101122"/>
                  <a:pt x="158014" y="101122"/>
                </a:cubicBezTo>
                <a:cubicBezTo>
                  <a:pt x="160087" y="101122"/>
                  <a:pt x="162162" y="100331"/>
                  <a:pt x="163752" y="98741"/>
                </a:cubicBezTo>
                <a:lnTo>
                  <a:pt x="206353" y="56335"/>
                </a:lnTo>
                <a:lnTo>
                  <a:pt x="206386" y="56335"/>
                </a:lnTo>
                <a:cubicBezTo>
                  <a:pt x="209583" y="53139"/>
                  <a:pt x="209550" y="47952"/>
                  <a:pt x="206386" y="44788"/>
                </a:cubicBezTo>
                <a:lnTo>
                  <a:pt x="206353" y="44788"/>
                </a:lnTo>
                <a:lnTo>
                  <a:pt x="163752" y="2382"/>
                </a:lnTo>
                <a:cubicBezTo>
                  <a:pt x="162162" y="792"/>
                  <a:pt x="160087" y="1"/>
                  <a:pt x="1580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57"/>
          <p:cNvSpPr txBox="1"/>
          <p:nvPr/>
        </p:nvSpPr>
        <p:spPr>
          <a:xfrm>
            <a:off x="2524500" y="1965075"/>
            <a:ext cx="3790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MERCI</a:t>
            </a:r>
            <a:r>
              <a:rPr lang="en" sz="6000">
                <a:solidFill>
                  <a:srgbClr val="173D7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!</a:t>
            </a:r>
            <a:endParaRPr sz="6000">
              <a:solidFill>
                <a:srgbClr val="173D7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90" name="Google Shape;790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3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583" name="Google Shape;5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1763" y="1414600"/>
            <a:ext cx="3800475" cy="28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5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796" name="Google Shape;796;p58"/>
          <p:cNvGrpSpPr/>
          <p:nvPr/>
        </p:nvGrpSpPr>
        <p:grpSpPr>
          <a:xfrm>
            <a:off x="101721" y="4505825"/>
            <a:ext cx="8940558" cy="84600"/>
            <a:chOff x="155346" y="4358775"/>
            <a:chExt cx="8934304" cy="84600"/>
          </a:xfrm>
        </p:grpSpPr>
        <p:cxnSp>
          <p:nvCxnSpPr>
            <p:cNvPr id="797" name="Google Shape;797;p58"/>
            <p:cNvCxnSpPr/>
            <p:nvPr/>
          </p:nvCxnSpPr>
          <p:spPr>
            <a:xfrm rot="10800000">
              <a:off x="155350" y="4358775"/>
              <a:ext cx="89343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200025" rotWithShape="0" algn="bl" dir="15840000" dist="57150">
                <a:srgbClr val="7966E4"/>
              </a:outerShdw>
            </a:effectLst>
          </p:spPr>
        </p:cxnSp>
        <p:sp>
          <p:nvSpPr>
            <p:cNvPr id="798" name="Google Shape;798;p58"/>
            <p:cNvSpPr/>
            <p:nvPr/>
          </p:nvSpPr>
          <p:spPr>
            <a:xfrm>
              <a:off x="155346" y="4358775"/>
              <a:ext cx="8934300" cy="84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99" name="Google Shape;799;p58">
            <a:hlinkClick action="ppaction://hlinksldjump"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224" y="585350"/>
            <a:ext cx="360887" cy="260251"/>
          </a:xfrm>
          <a:prstGeom prst="rect">
            <a:avLst/>
          </a:prstGeom>
          <a:noFill/>
          <a:ln>
            <a:noFill/>
          </a:ln>
        </p:spPr>
      </p:pic>
      <p:sp>
        <p:nvSpPr>
          <p:cNvPr id="800" name="Google Shape;800;p58">
            <a:hlinkClick action="ppaction://hlinkshowjump?jump=nextslide"/>
          </p:cNvPr>
          <p:cNvSpPr/>
          <p:nvPr/>
        </p:nvSpPr>
        <p:spPr>
          <a:xfrm>
            <a:off x="7977175" y="627091"/>
            <a:ext cx="432265" cy="208566"/>
          </a:xfrm>
          <a:custGeom>
            <a:rect b="b" l="l" r="r" t="t"/>
            <a:pathLst>
              <a:path extrusionOk="0" h="101123" w="209583">
                <a:moveTo>
                  <a:pt x="158014" y="1"/>
                </a:moveTo>
                <a:cubicBezTo>
                  <a:pt x="155920" y="1"/>
                  <a:pt x="153827" y="808"/>
                  <a:pt x="152237" y="2415"/>
                </a:cubicBezTo>
                <a:cubicBezTo>
                  <a:pt x="149040" y="5611"/>
                  <a:pt x="149073" y="10765"/>
                  <a:pt x="152237" y="13929"/>
                </a:cubicBezTo>
                <a:lnTo>
                  <a:pt x="180845" y="42407"/>
                </a:lnTo>
                <a:lnTo>
                  <a:pt x="8155" y="42407"/>
                </a:lnTo>
                <a:cubicBezTo>
                  <a:pt x="3653" y="42407"/>
                  <a:pt x="0" y="46060"/>
                  <a:pt x="0" y="50562"/>
                </a:cubicBezTo>
                <a:cubicBezTo>
                  <a:pt x="0" y="55063"/>
                  <a:pt x="3653" y="58717"/>
                  <a:pt x="8155" y="58717"/>
                </a:cubicBezTo>
                <a:lnTo>
                  <a:pt x="180845" y="58717"/>
                </a:lnTo>
                <a:lnTo>
                  <a:pt x="152237" y="87194"/>
                </a:lnTo>
                <a:cubicBezTo>
                  <a:pt x="149073" y="90358"/>
                  <a:pt x="149040" y="95512"/>
                  <a:pt x="152237" y="98708"/>
                </a:cubicBezTo>
                <a:cubicBezTo>
                  <a:pt x="153827" y="100315"/>
                  <a:pt x="155920" y="101122"/>
                  <a:pt x="158014" y="101122"/>
                </a:cubicBezTo>
                <a:cubicBezTo>
                  <a:pt x="160087" y="101122"/>
                  <a:pt x="162162" y="100331"/>
                  <a:pt x="163752" y="98741"/>
                </a:cubicBezTo>
                <a:lnTo>
                  <a:pt x="206353" y="56335"/>
                </a:lnTo>
                <a:lnTo>
                  <a:pt x="206386" y="56335"/>
                </a:lnTo>
                <a:cubicBezTo>
                  <a:pt x="209583" y="53139"/>
                  <a:pt x="209550" y="47952"/>
                  <a:pt x="206386" y="44788"/>
                </a:cubicBezTo>
                <a:lnTo>
                  <a:pt x="206353" y="44788"/>
                </a:lnTo>
                <a:lnTo>
                  <a:pt x="163752" y="2382"/>
                </a:lnTo>
                <a:cubicBezTo>
                  <a:pt x="162162" y="792"/>
                  <a:pt x="160087" y="1"/>
                  <a:pt x="1580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58">
            <a:hlinkClick action="ppaction://hlinkshowjump?jump=previousslide"/>
          </p:cNvPr>
          <p:cNvSpPr/>
          <p:nvPr/>
        </p:nvSpPr>
        <p:spPr>
          <a:xfrm flipH="1">
            <a:off x="7358100" y="627091"/>
            <a:ext cx="432265" cy="208566"/>
          </a:xfrm>
          <a:custGeom>
            <a:rect b="b" l="l" r="r" t="t"/>
            <a:pathLst>
              <a:path extrusionOk="0" h="101123" w="209583">
                <a:moveTo>
                  <a:pt x="158014" y="1"/>
                </a:moveTo>
                <a:cubicBezTo>
                  <a:pt x="155920" y="1"/>
                  <a:pt x="153827" y="808"/>
                  <a:pt x="152237" y="2415"/>
                </a:cubicBezTo>
                <a:cubicBezTo>
                  <a:pt x="149040" y="5611"/>
                  <a:pt x="149073" y="10765"/>
                  <a:pt x="152237" y="13929"/>
                </a:cubicBezTo>
                <a:lnTo>
                  <a:pt x="180845" y="42407"/>
                </a:lnTo>
                <a:lnTo>
                  <a:pt x="8155" y="42407"/>
                </a:lnTo>
                <a:cubicBezTo>
                  <a:pt x="3653" y="42407"/>
                  <a:pt x="0" y="46060"/>
                  <a:pt x="0" y="50562"/>
                </a:cubicBezTo>
                <a:cubicBezTo>
                  <a:pt x="0" y="55063"/>
                  <a:pt x="3653" y="58717"/>
                  <a:pt x="8155" y="58717"/>
                </a:cubicBezTo>
                <a:lnTo>
                  <a:pt x="180845" y="58717"/>
                </a:lnTo>
                <a:lnTo>
                  <a:pt x="152237" y="87194"/>
                </a:lnTo>
                <a:cubicBezTo>
                  <a:pt x="149073" y="90358"/>
                  <a:pt x="149040" y="95512"/>
                  <a:pt x="152237" y="98708"/>
                </a:cubicBezTo>
                <a:cubicBezTo>
                  <a:pt x="153827" y="100315"/>
                  <a:pt x="155920" y="101122"/>
                  <a:pt x="158014" y="101122"/>
                </a:cubicBezTo>
                <a:cubicBezTo>
                  <a:pt x="160087" y="101122"/>
                  <a:pt x="162162" y="100331"/>
                  <a:pt x="163752" y="98741"/>
                </a:cubicBezTo>
                <a:lnTo>
                  <a:pt x="206353" y="56335"/>
                </a:lnTo>
                <a:lnTo>
                  <a:pt x="206386" y="56335"/>
                </a:lnTo>
                <a:cubicBezTo>
                  <a:pt x="209583" y="53139"/>
                  <a:pt x="209550" y="47952"/>
                  <a:pt x="206386" y="44788"/>
                </a:cubicBezTo>
                <a:lnTo>
                  <a:pt x="206353" y="44788"/>
                </a:lnTo>
                <a:lnTo>
                  <a:pt x="163752" y="2382"/>
                </a:lnTo>
                <a:cubicBezTo>
                  <a:pt x="162162" y="792"/>
                  <a:pt x="160087" y="1"/>
                  <a:pt x="1580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58"/>
          <p:cNvSpPr txBox="1"/>
          <p:nvPr/>
        </p:nvSpPr>
        <p:spPr>
          <a:xfrm>
            <a:off x="220008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3" name="Google Shape;803;p58">
            <a:hlinkClick/>
          </p:cNvPr>
          <p:cNvSpPr txBox="1"/>
          <p:nvPr/>
        </p:nvSpPr>
        <p:spPr>
          <a:xfrm>
            <a:off x="219912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Tue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4" name="Google Shape;804;p58">
            <a:hlinkClick/>
          </p:cNvPr>
          <p:cNvSpPr txBox="1"/>
          <p:nvPr/>
        </p:nvSpPr>
        <p:spPr>
          <a:xfrm>
            <a:off x="2987574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Wed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5" name="Google Shape;805;p58">
            <a:hlinkClick/>
          </p:cNvPr>
          <p:cNvSpPr txBox="1"/>
          <p:nvPr/>
        </p:nvSpPr>
        <p:spPr>
          <a:xfrm>
            <a:off x="3777211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Thu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6" name="Google Shape;806;p58">
            <a:hlinkClick/>
          </p:cNvPr>
          <p:cNvSpPr txBox="1"/>
          <p:nvPr/>
        </p:nvSpPr>
        <p:spPr>
          <a:xfrm>
            <a:off x="456446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Fri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7" name="Google Shape;807;p58">
            <a:hlinkClick action="ppaction://hlinksldjump" r:id="rId5"/>
          </p:cNvPr>
          <p:cNvSpPr txBox="1"/>
          <p:nvPr/>
        </p:nvSpPr>
        <p:spPr>
          <a:xfrm>
            <a:off x="62101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8" name="Google Shape;808;p58">
            <a:hlinkClick action="ppaction://hlinksldjump"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1657" y="4626989"/>
            <a:ext cx="274320" cy="274320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58">
            <a:hlinkClick/>
          </p:cNvPr>
          <p:cNvSpPr txBox="1"/>
          <p:nvPr/>
        </p:nvSpPr>
        <p:spPr>
          <a:xfrm>
            <a:off x="140947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Mon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0" name="Google Shape;810;p58">
            <a:hlinkClick/>
          </p:cNvPr>
          <p:cNvSpPr txBox="1"/>
          <p:nvPr/>
        </p:nvSpPr>
        <p:spPr>
          <a:xfrm>
            <a:off x="5355326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1" name="Google Shape;811;p58">
            <a:hlinkClick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72688" y="4588783"/>
            <a:ext cx="360876" cy="341206"/>
          </a:xfrm>
          <a:prstGeom prst="rect">
            <a:avLst/>
          </a:prstGeom>
          <a:noFill/>
          <a:ln>
            <a:noFill/>
          </a:ln>
        </p:spPr>
      </p:pic>
      <p:sp>
        <p:nvSpPr>
          <p:cNvPr id="812" name="Google Shape;812;p58">
            <a:hlinkClick/>
          </p:cNvPr>
          <p:cNvSpPr txBox="1"/>
          <p:nvPr/>
        </p:nvSpPr>
        <p:spPr>
          <a:xfrm>
            <a:off x="693677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3" name="Google Shape;813;p58">
            <a:hlinkClick/>
          </p:cNvPr>
          <p:cNvPicPr preferRelativeResize="0"/>
          <p:nvPr/>
        </p:nvPicPr>
        <p:blipFill rotWithShape="1">
          <a:blip r:embed="rId9">
            <a:alphaModFix/>
          </a:blip>
          <a:srcRect b="2723" l="0" r="0" t="2723"/>
          <a:stretch/>
        </p:blipFill>
        <p:spPr>
          <a:xfrm>
            <a:off x="722597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814" name="Google Shape;814;p58">
            <a:hlinkClick/>
          </p:cNvPr>
          <p:cNvSpPr txBox="1"/>
          <p:nvPr/>
        </p:nvSpPr>
        <p:spPr>
          <a:xfrm>
            <a:off x="772738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5" name="Google Shape;815;p58">
            <a:hlinkClick/>
          </p:cNvPr>
          <p:cNvPicPr preferRelativeResize="0"/>
          <p:nvPr/>
        </p:nvPicPr>
        <p:blipFill rotWithShape="1">
          <a:blip r:embed="rId10">
            <a:alphaModFix/>
          </a:blip>
          <a:srcRect b="2723" l="0" r="0" t="2723"/>
          <a:stretch/>
        </p:blipFill>
        <p:spPr>
          <a:xfrm>
            <a:off x="801658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58">
            <a:hlinkClick/>
          </p:cNvPr>
          <p:cNvSpPr txBox="1"/>
          <p:nvPr/>
        </p:nvSpPr>
        <p:spPr>
          <a:xfrm>
            <a:off x="614616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7" name="Google Shape;817;p58">
            <a:hlinkClick/>
          </p:cNvPr>
          <p:cNvPicPr preferRelativeResize="0"/>
          <p:nvPr/>
        </p:nvPicPr>
        <p:blipFill rotWithShape="1">
          <a:blip r:embed="rId11">
            <a:alphaModFix/>
          </a:blip>
          <a:srcRect b="2723" l="0" r="0" t="2723"/>
          <a:stretch/>
        </p:blipFill>
        <p:spPr>
          <a:xfrm>
            <a:off x="643536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8" name="Google Shape;818;p58"/>
          <p:cNvGrpSpPr/>
          <p:nvPr/>
        </p:nvGrpSpPr>
        <p:grpSpPr>
          <a:xfrm>
            <a:off x="3238937" y="1648501"/>
            <a:ext cx="2647213" cy="1969535"/>
            <a:chOff x="1190200" y="811850"/>
            <a:chExt cx="5212075" cy="3877800"/>
          </a:xfrm>
        </p:grpSpPr>
        <p:sp>
          <p:nvSpPr>
            <p:cNvPr id="819" name="Google Shape;819;p58"/>
            <p:cNvSpPr/>
            <p:nvPr/>
          </p:nvSpPr>
          <p:spPr>
            <a:xfrm>
              <a:off x="5534950" y="4391925"/>
              <a:ext cx="345275" cy="2525"/>
            </a:xfrm>
            <a:custGeom>
              <a:rect b="b" l="l" r="r" t="t"/>
              <a:pathLst>
                <a:path extrusionOk="0" h="101" w="13811">
                  <a:moveTo>
                    <a:pt x="1" y="0"/>
                  </a:moveTo>
                  <a:lnTo>
                    <a:pt x="1" y="100"/>
                  </a:lnTo>
                  <a:lnTo>
                    <a:pt x="13811" y="100"/>
                  </a:lnTo>
                  <a:lnTo>
                    <a:pt x="1381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58"/>
            <p:cNvSpPr/>
            <p:nvPr/>
          </p:nvSpPr>
          <p:spPr>
            <a:xfrm>
              <a:off x="4552600" y="4420275"/>
              <a:ext cx="90075" cy="2525"/>
            </a:xfrm>
            <a:custGeom>
              <a:rect b="b" l="l" r="r" t="t"/>
              <a:pathLst>
                <a:path extrusionOk="0" h="101" w="3603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58"/>
            <p:cNvSpPr/>
            <p:nvPr/>
          </p:nvSpPr>
          <p:spPr>
            <a:xfrm>
              <a:off x="5323975" y="4295175"/>
              <a:ext cx="200175" cy="2525"/>
            </a:xfrm>
            <a:custGeom>
              <a:rect b="b" l="l" r="r" t="t"/>
              <a:pathLst>
                <a:path extrusionOk="0" h="101" w="8007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58"/>
            <p:cNvSpPr/>
            <p:nvPr/>
          </p:nvSpPr>
          <p:spPr>
            <a:xfrm>
              <a:off x="1737250" y="4312700"/>
              <a:ext cx="450350" cy="2525"/>
            </a:xfrm>
            <a:custGeom>
              <a:rect b="b" l="l" r="r" t="t"/>
              <a:pathLst>
                <a:path extrusionOk="0" h="101" w="18014">
                  <a:moveTo>
                    <a:pt x="0" y="0"/>
                  </a:moveTo>
                  <a:lnTo>
                    <a:pt x="0" y="100"/>
                  </a:lnTo>
                  <a:lnTo>
                    <a:pt x="18013" y="100"/>
                  </a:lnTo>
                  <a:lnTo>
                    <a:pt x="1801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58"/>
            <p:cNvSpPr/>
            <p:nvPr/>
          </p:nvSpPr>
          <p:spPr>
            <a:xfrm>
              <a:off x="2560325" y="4356900"/>
              <a:ext cx="976575" cy="2525"/>
            </a:xfrm>
            <a:custGeom>
              <a:rect b="b" l="l" r="r" t="t"/>
              <a:pathLst>
                <a:path extrusionOk="0" h="101" w="39063">
                  <a:moveTo>
                    <a:pt x="1" y="0"/>
                  </a:moveTo>
                  <a:lnTo>
                    <a:pt x="1" y="100"/>
                  </a:lnTo>
                  <a:lnTo>
                    <a:pt x="39062" y="100"/>
                  </a:lnTo>
                  <a:lnTo>
                    <a:pt x="3906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8"/>
            <p:cNvSpPr/>
            <p:nvPr/>
          </p:nvSpPr>
          <p:spPr>
            <a:xfrm>
              <a:off x="2280125" y="4312700"/>
              <a:ext cx="65925" cy="2525"/>
            </a:xfrm>
            <a:custGeom>
              <a:rect b="b" l="l" r="r" t="t"/>
              <a:pathLst>
                <a:path extrusionOk="0" h="101" w="2637">
                  <a:moveTo>
                    <a:pt x="1" y="0"/>
                  </a:moveTo>
                  <a:lnTo>
                    <a:pt x="1" y="100"/>
                  </a:lnTo>
                  <a:lnTo>
                    <a:pt x="2636" y="10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8"/>
            <p:cNvSpPr/>
            <p:nvPr/>
          </p:nvSpPr>
          <p:spPr>
            <a:xfrm>
              <a:off x="1588800" y="811850"/>
              <a:ext cx="2131550" cy="2947975"/>
            </a:xfrm>
            <a:custGeom>
              <a:rect b="b" l="l" r="r" t="t"/>
              <a:pathLst>
                <a:path extrusionOk="0" h="117919" w="85262">
                  <a:moveTo>
                    <a:pt x="82893" y="67"/>
                  </a:moveTo>
                  <a:cubicBezTo>
                    <a:pt x="84127" y="67"/>
                    <a:pt x="85162" y="1102"/>
                    <a:pt x="85162" y="2336"/>
                  </a:cubicBezTo>
                  <a:lnTo>
                    <a:pt x="85162" y="115517"/>
                  </a:lnTo>
                  <a:cubicBezTo>
                    <a:pt x="85162" y="116784"/>
                    <a:pt x="84127" y="117785"/>
                    <a:pt x="82893" y="117785"/>
                  </a:cubicBezTo>
                  <a:lnTo>
                    <a:pt x="2369" y="117785"/>
                  </a:lnTo>
                  <a:cubicBezTo>
                    <a:pt x="1102" y="117785"/>
                    <a:pt x="101" y="116784"/>
                    <a:pt x="101" y="115517"/>
                  </a:cubicBezTo>
                  <a:lnTo>
                    <a:pt x="101" y="2336"/>
                  </a:lnTo>
                  <a:cubicBezTo>
                    <a:pt x="101" y="1102"/>
                    <a:pt x="1102" y="67"/>
                    <a:pt x="2369" y="67"/>
                  </a:cubicBezTo>
                  <a:close/>
                  <a:moveTo>
                    <a:pt x="82953" y="0"/>
                  </a:moveTo>
                  <a:cubicBezTo>
                    <a:pt x="82933" y="0"/>
                    <a:pt x="82913" y="0"/>
                    <a:pt x="82893" y="1"/>
                  </a:cubicBezTo>
                  <a:lnTo>
                    <a:pt x="2369" y="1"/>
                  </a:lnTo>
                  <a:cubicBezTo>
                    <a:pt x="1068" y="1"/>
                    <a:pt x="1" y="1035"/>
                    <a:pt x="1" y="2336"/>
                  </a:cubicBezTo>
                  <a:lnTo>
                    <a:pt x="1" y="115517"/>
                  </a:lnTo>
                  <a:cubicBezTo>
                    <a:pt x="1" y="116818"/>
                    <a:pt x="1068" y="117885"/>
                    <a:pt x="2369" y="117919"/>
                  </a:cubicBezTo>
                  <a:lnTo>
                    <a:pt x="82893" y="117919"/>
                  </a:lnTo>
                  <a:cubicBezTo>
                    <a:pt x="84194" y="117919"/>
                    <a:pt x="85262" y="116851"/>
                    <a:pt x="85262" y="115517"/>
                  </a:cubicBezTo>
                  <a:lnTo>
                    <a:pt x="85262" y="2369"/>
                  </a:lnTo>
                  <a:cubicBezTo>
                    <a:pt x="85262" y="1055"/>
                    <a:pt x="84226" y="0"/>
                    <a:pt x="8295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8"/>
            <p:cNvSpPr/>
            <p:nvPr/>
          </p:nvSpPr>
          <p:spPr>
            <a:xfrm>
              <a:off x="3842925" y="811850"/>
              <a:ext cx="2132375" cy="2947975"/>
            </a:xfrm>
            <a:custGeom>
              <a:rect b="b" l="l" r="r" t="t"/>
              <a:pathLst>
                <a:path extrusionOk="0" h="117919" w="85295">
                  <a:moveTo>
                    <a:pt x="82893" y="67"/>
                  </a:moveTo>
                  <a:cubicBezTo>
                    <a:pt x="84160" y="67"/>
                    <a:pt x="85194" y="1102"/>
                    <a:pt x="85194" y="2336"/>
                  </a:cubicBezTo>
                  <a:lnTo>
                    <a:pt x="85194" y="115517"/>
                  </a:lnTo>
                  <a:cubicBezTo>
                    <a:pt x="85194" y="116784"/>
                    <a:pt x="84160" y="117785"/>
                    <a:pt x="82893" y="117785"/>
                  </a:cubicBezTo>
                  <a:lnTo>
                    <a:pt x="2402" y="117785"/>
                  </a:lnTo>
                  <a:cubicBezTo>
                    <a:pt x="1134" y="117785"/>
                    <a:pt x="100" y="116784"/>
                    <a:pt x="100" y="115517"/>
                  </a:cubicBezTo>
                  <a:lnTo>
                    <a:pt x="100" y="2336"/>
                  </a:lnTo>
                  <a:cubicBezTo>
                    <a:pt x="100" y="1102"/>
                    <a:pt x="1134" y="67"/>
                    <a:pt x="2402" y="67"/>
                  </a:cubicBezTo>
                  <a:close/>
                  <a:moveTo>
                    <a:pt x="2402" y="1"/>
                  </a:moveTo>
                  <a:cubicBezTo>
                    <a:pt x="1068" y="1"/>
                    <a:pt x="33" y="1035"/>
                    <a:pt x="0" y="2336"/>
                  </a:cubicBezTo>
                  <a:lnTo>
                    <a:pt x="0" y="115517"/>
                  </a:lnTo>
                  <a:cubicBezTo>
                    <a:pt x="0" y="116851"/>
                    <a:pt x="1068" y="117885"/>
                    <a:pt x="2402" y="117919"/>
                  </a:cubicBezTo>
                  <a:lnTo>
                    <a:pt x="82893" y="117919"/>
                  </a:lnTo>
                  <a:cubicBezTo>
                    <a:pt x="84227" y="117885"/>
                    <a:pt x="85294" y="116818"/>
                    <a:pt x="85294" y="115517"/>
                  </a:cubicBezTo>
                  <a:lnTo>
                    <a:pt x="85294" y="2336"/>
                  </a:lnTo>
                  <a:cubicBezTo>
                    <a:pt x="85261" y="1035"/>
                    <a:pt x="84194" y="1"/>
                    <a:pt x="8289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8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8"/>
            <p:cNvSpPr/>
            <p:nvPr/>
          </p:nvSpPr>
          <p:spPr>
            <a:xfrm>
              <a:off x="4689350" y="3672250"/>
              <a:ext cx="157650" cy="559575"/>
            </a:xfrm>
            <a:custGeom>
              <a:rect b="b" l="l" r="r" t="t"/>
              <a:pathLst>
                <a:path extrusionOk="0" h="22383" w="6306">
                  <a:moveTo>
                    <a:pt x="1" y="0"/>
                  </a:moveTo>
                  <a:lnTo>
                    <a:pt x="1" y="22383"/>
                  </a:lnTo>
                  <a:lnTo>
                    <a:pt x="6305" y="22383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8"/>
            <p:cNvSpPr/>
            <p:nvPr/>
          </p:nvSpPr>
          <p:spPr>
            <a:xfrm>
              <a:off x="4457525" y="3316150"/>
              <a:ext cx="230175" cy="915675"/>
            </a:xfrm>
            <a:custGeom>
              <a:rect b="b" l="l" r="r" t="t"/>
              <a:pathLst>
                <a:path extrusionOk="0" h="36627" w="9207">
                  <a:moveTo>
                    <a:pt x="0" y="0"/>
                  </a:moveTo>
                  <a:lnTo>
                    <a:pt x="0" y="36627"/>
                  </a:lnTo>
                  <a:lnTo>
                    <a:pt x="9207" y="36627"/>
                  </a:lnTo>
                  <a:lnTo>
                    <a:pt x="920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8"/>
            <p:cNvSpPr/>
            <p:nvPr/>
          </p:nvSpPr>
          <p:spPr>
            <a:xfrm>
              <a:off x="4965375" y="3517125"/>
              <a:ext cx="179325" cy="714700"/>
            </a:xfrm>
            <a:custGeom>
              <a:rect b="b" l="l" r="r" t="t"/>
              <a:pathLst>
                <a:path extrusionOk="0" h="28588" w="7173">
                  <a:moveTo>
                    <a:pt x="1" y="1"/>
                  </a:moveTo>
                  <a:lnTo>
                    <a:pt x="1" y="28588"/>
                  </a:lnTo>
                  <a:lnTo>
                    <a:pt x="7173" y="28588"/>
                  </a:lnTo>
                  <a:lnTo>
                    <a:pt x="717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8"/>
            <p:cNvSpPr/>
            <p:nvPr/>
          </p:nvSpPr>
          <p:spPr>
            <a:xfrm>
              <a:off x="2863875" y="3073475"/>
              <a:ext cx="147650" cy="1158350"/>
            </a:xfrm>
            <a:custGeom>
              <a:rect b="b" l="l" r="r" t="t"/>
              <a:pathLst>
                <a:path extrusionOk="0" h="46334" w="5906">
                  <a:moveTo>
                    <a:pt x="1" y="1"/>
                  </a:moveTo>
                  <a:lnTo>
                    <a:pt x="1" y="46334"/>
                  </a:lnTo>
                  <a:lnTo>
                    <a:pt x="5905" y="46334"/>
                  </a:lnTo>
                  <a:lnTo>
                    <a:pt x="590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8"/>
            <p:cNvSpPr/>
            <p:nvPr/>
          </p:nvSpPr>
          <p:spPr>
            <a:xfrm>
              <a:off x="3450125" y="3171050"/>
              <a:ext cx="267725" cy="1060775"/>
            </a:xfrm>
            <a:custGeom>
              <a:rect b="b" l="l" r="r" t="t"/>
              <a:pathLst>
                <a:path extrusionOk="0" h="42431" w="10709">
                  <a:moveTo>
                    <a:pt x="1" y="0"/>
                  </a:moveTo>
                  <a:lnTo>
                    <a:pt x="1" y="42431"/>
                  </a:lnTo>
                  <a:lnTo>
                    <a:pt x="10709" y="42431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8"/>
            <p:cNvSpPr/>
            <p:nvPr/>
          </p:nvSpPr>
          <p:spPr>
            <a:xfrm>
              <a:off x="3757850" y="3275275"/>
              <a:ext cx="196000" cy="865650"/>
            </a:xfrm>
            <a:custGeom>
              <a:rect b="b" l="l" r="r" t="t"/>
              <a:pathLst>
                <a:path extrusionOk="0" h="34626" w="7840">
                  <a:moveTo>
                    <a:pt x="3903" y="1"/>
                  </a:moveTo>
                  <a:lnTo>
                    <a:pt x="1" y="7139"/>
                  </a:lnTo>
                  <a:lnTo>
                    <a:pt x="1" y="34626"/>
                  </a:lnTo>
                  <a:lnTo>
                    <a:pt x="7840" y="34626"/>
                  </a:lnTo>
                  <a:lnTo>
                    <a:pt x="7840" y="7139"/>
                  </a:lnTo>
                  <a:lnTo>
                    <a:pt x="390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8"/>
            <p:cNvSpPr/>
            <p:nvPr/>
          </p:nvSpPr>
          <p:spPr>
            <a:xfrm>
              <a:off x="2480275" y="3052625"/>
              <a:ext cx="266875" cy="1179200"/>
            </a:xfrm>
            <a:custGeom>
              <a:rect b="b" l="l" r="r" t="t"/>
              <a:pathLst>
                <a:path extrusionOk="0" h="47168" w="10675">
                  <a:moveTo>
                    <a:pt x="5338" y="1"/>
                  </a:moveTo>
                  <a:lnTo>
                    <a:pt x="1" y="9741"/>
                  </a:lnTo>
                  <a:lnTo>
                    <a:pt x="1" y="47168"/>
                  </a:lnTo>
                  <a:lnTo>
                    <a:pt x="10675" y="47168"/>
                  </a:lnTo>
                  <a:lnTo>
                    <a:pt x="10675" y="9741"/>
                  </a:lnTo>
                  <a:lnTo>
                    <a:pt x="5338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8"/>
            <p:cNvSpPr/>
            <p:nvPr/>
          </p:nvSpPr>
          <p:spPr>
            <a:xfrm>
              <a:off x="4235700" y="3155200"/>
              <a:ext cx="222675" cy="985725"/>
            </a:xfrm>
            <a:custGeom>
              <a:rect b="b" l="l" r="r" t="t"/>
              <a:pathLst>
                <a:path extrusionOk="0" h="39429" w="8907">
                  <a:moveTo>
                    <a:pt x="8840" y="1"/>
                  </a:moveTo>
                  <a:lnTo>
                    <a:pt x="0" y="8140"/>
                  </a:lnTo>
                  <a:lnTo>
                    <a:pt x="0" y="39429"/>
                  </a:lnTo>
                  <a:lnTo>
                    <a:pt x="8907" y="39429"/>
                  </a:lnTo>
                  <a:lnTo>
                    <a:pt x="884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8"/>
            <p:cNvSpPr/>
            <p:nvPr/>
          </p:nvSpPr>
          <p:spPr>
            <a:xfrm>
              <a:off x="3127400" y="2948375"/>
              <a:ext cx="323600" cy="1283450"/>
            </a:xfrm>
            <a:custGeom>
              <a:rect b="b" l="l" r="r" t="t"/>
              <a:pathLst>
                <a:path extrusionOk="0" h="51338" w="12944">
                  <a:moveTo>
                    <a:pt x="1" y="1"/>
                  </a:moveTo>
                  <a:lnTo>
                    <a:pt x="1" y="51338"/>
                  </a:lnTo>
                  <a:lnTo>
                    <a:pt x="12943" y="51338"/>
                  </a:lnTo>
                  <a:lnTo>
                    <a:pt x="1294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8"/>
            <p:cNvSpPr/>
            <p:nvPr/>
          </p:nvSpPr>
          <p:spPr>
            <a:xfrm>
              <a:off x="4269050" y="3487100"/>
              <a:ext cx="187650" cy="744725"/>
            </a:xfrm>
            <a:custGeom>
              <a:rect b="b" l="l" r="r" t="t"/>
              <a:pathLst>
                <a:path extrusionOk="0" h="29789" w="7506">
                  <a:moveTo>
                    <a:pt x="1" y="1"/>
                  </a:moveTo>
                  <a:lnTo>
                    <a:pt x="1" y="29789"/>
                  </a:lnTo>
                  <a:lnTo>
                    <a:pt x="7506" y="29789"/>
                  </a:lnTo>
                  <a:lnTo>
                    <a:pt x="7506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8"/>
            <p:cNvSpPr/>
            <p:nvPr/>
          </p:nvSpPr>
          <p:spPr>
            <a:xfrm>
              <a:off x="4846975" y="4004975"/>
              <a:ext cx="276050" cy="226850"/>
            </a:xfrm>
            <a:custGeom>
              <a:rect b="b" l="l" r="r" t="t"/>
              <a:pathLst>
                <a:path extrusionOk="0" h="9074" w="11042">
                  <a:moveTo>
                    <a:pt x="0" y="1"/>
                  </a:moveTo>
                  <a:lnTo>
                    <a:pt x="0" y="9074"/>
                  </a:lnTo>
                  <a:lnTo>
                    <a:pt x="11041" y="9074"/>
                  </a:lnTo>
                  <a:lnTo>
                    <a:pt x="11041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8"/>
            <p:cNvSpPr/>
            <p:nvPr/>
          </p:nvSpPr>
          <p:spPr>
            <a:xfrm>
              <a:off x="3993850" y="3387875"/>
              <a:ext cx="210175" cy="834775"/>
            </a:xfrm>
            <a:custGeom>
              <a:rect b="b" l="l" r="r" t="t"/>
              <a:pathLst>
                <a:path extrusionOk="0" h="33391" w="8407">
                  <a:moveTo>
                    <a:pt x="8407" y="0"/>
                  </a:moveTo>
                  <a:lnTo>
                    <a:pt x="2202" y="5838"/>
                  </a:lnTo>
                  <a:cubicBezTo>
                    <a:pt x="801" y="7172"/>
                    <a:pt x="1" y="9007"/>
                    <a:pt x="1" y="10941"/>
                  </a:cubicBezTo>
                  <a:lnTo>
                    <a:pt x="1" y="33391"/>
                  </a:lnTo>
                  <a:lnTo>
                    <a:pt x="8407" y="33391"/>
                  </a:lnTo>
                  <a:lnTo>
                    <a:pt x="840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8"/>
            <p:cNvSpPr/>
            <p:nvPr/>
          </p:nvSpPr>
          <p:spPr>
            <a:xfrm>
              <a:off x="2099175" y="3397050"/>
              <a:ext cx="210175" cy="834775"/>
            </a:xfrm>
            <a:custGeom>
              <a:rect b="b" l="l" r="r" t="t"/>
              <a:pathLst>
                <a:path extrusionOk="0" h="33391" w="8407">
                  <a:moveTo>
                    <a:pt x="0" y="0"/>
                  </a:moveTo>
                  <a:lnTo>
                    <a:pt x="0" y="33391"/>
                  </a:lnTo>
                  <a:lnTo>
                    <a:pt x="8406" y="33391"/>
                  </a:lnTo>
                  <a:lnTo>
                    <a:pt x="8406" y="6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58"/>
            <p:cNvSpPr/>
            <p:nvPr/>
          </p:nvSpPr>
          <p:spPr>
            <a:xfrm>
              <a:off x="3717825" y="4004975"/>
              <a:ext cx="275225" cy="226850"/>
            </a:xfrm>
            <a:custGeom>
              <a:rect b="b" l="l" r="r" t="t"/>
              <a:pathLst>
                <a:path extrusionOk="0" h="9074" w="11009">
                  <a:moveTo>
                    <a:pt x="1" y="1"/>
                  </a:moveTo>
                  <a:lnTo>
                    <a:pt x="1" y="9074"/>
                  </a:lnTo>
                  <a:lnTo>
                    <a:pt x="11008" y="9074"/>
                  </a:lnTo>
                  <a:lnTo>
                    <a:pt x="11008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58"/>
            <p:cNvSpPr/>
            <p:nvPr/>
          </p:nvSpPr>
          <p:spPr>
            <a:xfrm>
              <a:off x="3993025" y="3821500"/>
              <a:ext cx="276050" cy="410325"/>
            </a:xfrm>
            <a:custGeom>
              <a:rect b="b" l="l" r="r" t="t"/>
              <a:pathLst>
                <a:path extrusionOk="0" h="16413" w="11042">
                  <a:moveTo>
                    <a:pt x="5538" y="1"/>
                  </a:moveTo>
                  <a:lnTo>
                    <a:pt x="0" y="2203"/>
                  </a:lnTo>
                  <a:lnTo>
                    <a:pt x="0" y="16413"/>
                  </a:lnTo>
                  <a:lnTo>
                    <a:pt x="11042" y="16413"/>
                  </a:lnTo>
                  <a:lnTo>
                    <a:pt x="11042" y="2203"/>
                  </a:lnTo>
                  <a:lnTo>
                    <a:pt x="553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8"/>
            <p:cNvSpPr/>
            <p:nvPr/>
          </p:nvSpPr>
          <p:spPr>
            <a:xfrm>
              <a:off x="2744625" y="3683925"/>
              <a:ext cx="382800" cy="547900"/>
            </a:xfrm>
            <a:custGeom>
              <a:rect b="b" l="l" r="r" t="t"/>
              <a:pathLst>
                <a:path extrusionOk="0" h="21916" w="15312">
                  <a:moveTo>
                    <a:pt x="7873" y="0"/>
                  </a:moveTo>
                  <a:lnTo>
                    <a:pt x="1" y="2902"/>
                  </a:lnTo>
                  <a:lnTo>
                    <a:pt x="1" y="21916"/>
                  </a:lnTo>
                  <a:lnTo>
                    <a:pt x="15312" y="21916"/>
                  </a:lnTo>
                  <a:lnTo>
                    <a:pt x="15312" y="2902"/>
                  </a:lnTo>
                  <a:lnTo>
                    <a:pt x="787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8"/>
            <p:cNvSpPr/>
            <p:nvPr/>
          </p:nvSpPr>
          <p:spPr>
            <a:xfrm>
              <a:off x="5122150" y="3812350"/>
              <a:ext cx="221025" cy="419475"/>
            </a:xfrm>
            <a:custGeom>
              <a:rect b="b" l="l" r="r" t="t"/>
              <a:pathLst>
                <a:path extrusionOk="0" h="16779" w="8841">
                  <a:moveTo>
                    <a:pt x="1" y="0"/>
                  </a:moveTo>
                  <a:lnTo>
                    <a:pt x="1" y="16779"/>
                  </a:lnTo>
                  <a:lnTo>
                    <a:pt x="8841" y="16779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8"/>
            <p:cNvSpPr/>
            <p:nvPr/>
          </p:nvSpPr>
          <p:spPr>
            <a:xfrm>
              <a:off x="1984100" y="4004975"/>
              <a:ext cx="276050" cy="226850"/>
            </a:xfrm>
            <a:custGeom>
              <a:rect b="b" l="l" r="r" t="t"/>
              <a:pathLst>
                <a:path extrusionOk="0" h="9074" w="11042">
                  <a:moveTo>
                    <a:pt x="0" y="1"/>
                  </a:moveTo>
                  <a:lnTo>
                    <a:pt x="0" y="9074"/>
                  </a:lnTo>
                  <a:lnTo>
                    <a:pt x="11041" y="9074"/>
                  </a:lnTo>
                  <a:lnTo>
                    <a:pt x="1104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8"/>
            <p:cNvSpPr/>
            <p:nvPr/>
          </p:nvSpPr>
          <p:spPr>
            <a:xfrm>
              <a:off x="2258450" y="3812350"/>
              <a:ext cx="221850" cy="419475"/>
            </a:xfrm>
            <a:custGeom>
              <a:rect b="b" l="l" r="r" t="t"/>
              <a:pathLst>
                <a:path extrusionOk="0" h="16779" w="8874">
                  <a:moveTo>
                    <a:pt x="1" y="0"/>
                  </a:moveTo>
                  <a:lnTo>
                    <a:pt x="1" y="16779"/>
                  </a:lnTo>
                  <a:lnTo>
                    <a:pt x="8874" y="16779"/>
                  </a:lnTo>
                  <a:lnTo>
                    <a:pt x="8874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8"/>
            <p:cNvSpPr/>
            <p:nvPr/>
          </p:nvSpPr>
          <p:spPr>
            <a:xfrm>
              <a:off x="4270725" y="2567025"/>
              <a:ext cx="457025" cy="440425"/>
            </a:xfrm>
            <a:custGeom>
              <a:rect b="b" l="l" r="r" t="t"/>
              <a:pathLst>
                <a:path extrusionOk="0" h="17617" w="18281">
                  <a:moveTo>
                    <a:pt x="11521" y="1"/>
                  </a:moveTo>
                  <a:cubicBezTo>
                    <a:pt x="9332" y="1"/>
                    <a:pt x="6870" y="1076"/>
                    <a:pt x="4804" y="3180"/>
                  </a:cubicBezTo>
                  <a:cubicBezTo>
                    <a:pt x="1068" y="6916"/>
                    <a:pt x="0" y="12453"/>
                    <a:pt x="2402" y="15555"/>
                  </a:cubicBezTo>
                  <a:cubicBezTo>
                    <a:pt x="3478" y="16941"/>
                    <a:pt x="5043" y="17617"/>
                    <a:pt x="6777" y="17617"/>
                  </a:cubicBezTo>
                  <a:cubicBezTo>
                    <a:pt x="8966" y="17617"/>
                    <a:pt x="11425" y="16539"/>
                    <a:pt x="13510" y="14454"/>
                  </a:cubicBezTo>
                  <a:cubicBezTo>
                    <a:pt x="17213" y="10718"/>
                    <a:pt x="18280" y="5148"/>
                    <a:pt x="15878" y="2045"/>
                  </a:cubicBezTo>
                  <a:cubicBezTo>
                    <a:pt x="14817" y="675"/>
                    <a:pt x="13254" y="1"/>
                    <a:pt x="1152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8"/>
            <p:cNvSpPr/>
            <p:nvPr/>
          </p:nvSpPr>
          <p:spPr>
            <a:xfrm>
              <a:off x="3637775" y="1950775"/>
              <a:ext cx="1169175" cy="1075675"/>
            </a:xfrm>
            <a:custGeom>
              <a:rect b="b" l="l" r="r" t="t"/>
              <a:pathLst>
                <a:path extrusionOk="0" h="43027" w="46767">
                  <a:moveTo>
                    <a:pt x="29572" y="1"/>
                  </a:moveTo>
                  <a:cubicBezTo>
                    <a:pt x="23106" y="1"/>
                    <a:pt x="15791" y="3412"/>
                    <a:pt x="10174" y="9683"/>
                  </a:cubicBezTo>
                  <a:cubicBezTo>
                    <a:pt x="1268" y="19624"/>
                    <a:pt x="0" y="32933"/>
                    <a:pt x="7272" y="39471"/>
                  </a:cubicBezTo>
                  <a:cubicBezTo>
                    <a:pt x="9959" y="41876"/>
                    <a:pt x="13432" y="43027"/>
                    <a:pt x="17192" y="43027"/>
                  </a:cubicBezTo>
                  <a:cubicBezTo>
                    <a:pt x="23653" y="43027"/>
                    <a:pt x="30963" y="39630"/>
                    <a:pt x="36593" y="33367"/>
                  </a:cubicBezTo>
                  <a:cubicBezTo>
                    <a:pt x="45466" y="23426"/>
                    <a:pt x="46767" y="10084"/>
                    <a:pt x="39462" y="3546"/>
                  </a:cubicBezTo>
                  <a:cubicBezTo>
                    <a:pt x="36781" y="1147"/>
                    <a:pt x="33319" y="1"/>
                    <a:pt x="2957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58"/>
            <p:cNvSpPr/>
            <p:nvPr/>
          </p:nvSpPr>
          <p:spPr>
            <a:xfrm>
              <a:off x="4794425" y="2031375"/>
              <a:ext cx="829775" cy="763850"/>
            </a:xfrm>
            <a:custGeom>
              <a:rect b="b" l="l" r="r" t="t"/>
              <a:pathLst>
                <a:path extrusionOk="0" h="30554" w="33191">
                  <a:moveTo>
                    <a:pt x="20980" y="1"/>
                  </a:moveTo>
                  <a:cubicBezTo>
                    <a:pt x="16389" y="1"/>
                    <a:pt x="11191" y="2411"/>
                    <a:pt x="7206" y="6860"/>
                  </a:cubicBezTo>
                  <a:cubicBezTo>
                    <a:pt x="901" y="13898"/>
                    <a:pt x="1" y="23405"/>
                    <a:pt x="5171" y="28041"/>
                  </a:cubicBezTo>
                  <a:cubicBezTo>
                    <a:pt x="7067" y="29741"/>
                    <a:pt x="9523" y="30553"/>
                    <a:pt x="12184" y="30553"/>
                  </a:cubicBezTo>
                  <a:cubicBezTo>
                    <a:pt x="16782" y="30553"/>
                    <a:pt x="21993" y="28130"/>
                    <a:pt x="25986" y="23672"/>
                  </a:cubicBezTo>
                  <a:cubicBezTo>
                    <a:pt x="32290" y="16633"/>
                    <a:pt x="33191" y="7160"/>
                    <a:pt x="28021" y="2523"/>
                  </a:cubicBezTo>
                  <a:cubicBezTo>
                    <a:pt x="26118" y="817"/>
                    <a:pt x="23652" y="1"/>
                    <a:pt x="20980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58"/>
            <p:cNvSpPr/>
            <p:nvPr/>
          </p:nvSpPr>
          <p:spPr>
            <a:xfrm>
              <a:off x="4981225" y="2348275"/>
              <a:ext cx="830625" cy="763850"/>
            </a:xfrm>
            <a:custGeom>
              <a:rect b="b" l="l" r="r" t="t"/>
              <a:pathLst>
                <a:path extrusionOk="0" h="30554" w="33225">
                  <a:moveTo>
                    <a:pt x="20998" y="1"/>
                  </a:moveTo>
                  <a:cubicBezTo>
                    <a:pt x="16409" y="1"/>
                    <a:pt x="11224" y="2410"/>
                    <a:pt x="7239" y="6859"/>
                  </a:cubicBezTo>
                  <a:cubicBezTo>
                    <a:pt x="901" y="13898"/>
                    <a:pt x="1" y="23405"/>
                    <a:pt x="5171" y="28041"/>
                  </a:cubicBezTo>
                  <a:cubicBezTo>
                    <a:pt x="7079" y="29741"/>
                    <a:pt x="9538" y="30553"/>
                    <a:pt x="12199" y="30553"/>
                  </a:cubicBezTo>
                  <a:cubicBezTo>
                    <a:pt x="16795" y="30553"/>
                    <a:pt x="21993" y="28129"/>
                    <a:pt x="25986" y="23671"/>
                  </a:cubicBezTo>
                  <a:cubicBezTo>
                    <a:pt x="32290" y="16633"/>
                    <a:pt x="33224" y="7160"/>
                    <a:pt x="28054" y="2523"/>
                  </a:cubicBezTo>
                  <a:cubicBezTo>
                    <a:pt x="26140" y="817"/>
                    <a:pt x="23670" y="1"/>
                    <a:pt x="2099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58"/>
            <p:cNvSpPr/>
            <p:nvPr/>
          </p:nvSpPr>
          <p:spPr>
            <a:xfrm>
              <a:off x="4336600" y="1824900"/>
              <a:ext cx="1145850" cy="1050050"/>
            </a:xfrm>
            <a:custGeom>
              <a:rect b="b" l="l" r="r" t="t"/>
              <a:pathLst>
                <a:path extrusionOk="0" h="42002" w="45834">
                  <a:moveTo>
                    <a:pt x="28992" y="0"/>
                  </a:moveTo>
                  <a:cubicBezTo>
                    <a:pt x="22702" y="0"/>
                    <a:pt x="15575" y="3280"/>
                    <a:pt x="10074" y="9348"/>
                  </a:cubicBezTo>
                  <a:cubicBezTo>
                    <a:pt x="1301" y="19021"/>
                    <a:pt x="1" y="32064"/>
                    <a:pt x="7072" y="38469"/>
                  </a:cubicBezTo>
                  <a:cubicBezTo>
                    <a:pt x="9709" y="40858"/>
                    <a:pt x="13135" y="42002"/>
                    <a:pt x="16849" y="42002"/>
                  </a:cubicBezTo>
                  <a:cubicBezTo>
                    <a:pt x="23144" y="42002"/>
                    <a:pt x="30263" y="38715"/>
                    <a:pt x="35759" y="32631"/>
                  </a:cubicBezTo>
                  <a:cubicBezTo>
                    <a:pt x="44499" y="22991"/>
                    <a:pt x="45833" y="9948"/>
                    <a:pt x="38728" y="3510"/>
                  </a:cubicBezTo>
                  <a:cubicBezTo>
                    <a:pt x="36108" y="1137"/>
                    <a:pt x="32695" y="0"/>
                    <a:pt x="2899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58"/>
            <p:cNvSpPr/>
            <p:nvPr/>
          </p:nvSpPr>
          <p:spPr>
            <a:xfrm>
              <a:off x="4023050" y="2250800"/>
              <a:ext cx="609625" cy="609175"/>
            </a:xfrm>
            <a:custGeom>
              <a:rect b="b" l="l" r="r" t="t"/>
              <a:pathLst>
                <a:path extrusionOk="0" h="24367" w="24385">
                  <a:moveTo>
                    <a:pt x="15483" y="1"/>
                  </a:moveTo>
                  <a:cubicBezTo>
                    <a:pt x="11698" y="1"/>
                    <a:pt x="7400" y="2338"/>
                    <a:pt x="4370" y="6455"/>
                  </a:cubicBezTo>
                  <a:cubicBezTo>
                    <a:pt x="34" y="12393"/>
                    <a:pt x="0" y="19765"/>
                    <a:pt x="4303" y="22934"/>
                  </a:cubicBezTo>
                  <a:cubicBezTo>
                    <a:pt x="5623" y="23906"/>
                    <a:pt x="7200" y="24366"/>
                    <a:pt x="8878" y="24366"/>
                  </a:cubicBezTo>
                  <a:cubicBezTo>
                    <a:pt x="12670" y="24366"/>
                    <a:pt x="16975" y="22013"/>
                    <a:pt x="19981" y="17897"/>
                  </a:cubicBezTo>
                  <a:cubicBezTo>
                    <a:pt x="24351" y="11959"/>
                    <a:pt x="24384" y="4587"/>
                    <a:pt x="20048" y="1418"/>
                  </a:cubicBezTo>
                  <a:cubicBezTo>
                    <a:pt x="18729" y="457"/>
                    <a:pt x="17156" y="1"/>
                    <a:pt x="1548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8"/>
            <p:cNvSpPr/>
            <p:nvPr/>
          </p:nvSpPr>
          <p:spPr>
            <a:xfrm>
              <a:off x="5126325" y="2711000"/>
              <a:ext cx="441175" cy="440300"/>
            </a:xfrm>
            <a:custGeom>
              <a:rect b="b" l="l" r="r" t="t"/>
              <a:pathLst>
                <a:path extrusionOk="0" h="17612" w="17647">
                  <a:moveTo>
                    <a:pt x="11225" y="1"/>
                  </a:moveTo>
                  <a:cubicBezTo>
                    <a:pt x="8489" y="1"/>
                    <a:pt x="5380" y="1695"/>
                    <a:pt x="3203" y="4659"/>
                  </a:cubicBezTo>
                  <a:cubicBezTo>
                    <a:pt x="34" y="8962"/>
                    <a:pt x="1" y="14299"/>
                    <a:pt x="3136" y="16568"/>
                  </a:cubicBezTo>
                  <a:cubicBezTo>
                    <a:pt x="4091" y="17276"/>
                    <a:pt x="5234" y="17611"/>
                    <a:pt x="6452" y="17611"/>
                  </a:cubicBezTo>
                  <a:cubicBezTo>
                    <a:pt x="9192" y="17611"/>
                    <a:pt x="12307" y="15911"/>
                    <a:pt x="14478" y="12932"/>
                  </a:cubicBezTo>
                  <a:cubicBezTo>
                    <a:pt x="17613" y="8662"/>
                    <a:pt x="17647" y="3325"/>
                    <a:pt x="14511" y="1023"/>
                  </a:cubicBezTo>
                  <a:cubicBezTo>
                    <a:pt x="13563" y="330"/>
                    <a:pt x="12430" y="1"/>
                    <a:pt x="11225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58"/>
            <p:cNvSpPr/>
            <p:nvPr/>
          </p:nvSpPr>
          <p:spPr>
            <a:xfrm>
              <a:off x="4192325" y="2641500"/>
              <a:ext cx="1106650" cy="1583650"/>
            </a:xfrm>
            <a:custGeom>
              <a:rect b="b" l="l" r="r" t="t"/>
              <a:pathLst>
                <a:path extrusionOk="0" h="63346" w="44266">
                  <a:moveTo>
                    <a:pt x="31023" y="0"/>
                  </a:moveTo>
                  <a:cubicBezTo>
                    <a:pt x="31023" y="0"/>
                    <a:pt x="30592" y="2279"/>
                    <a:pt x="26912" y="2279"/>
                  </a:cubicBezTo>
                  <a:cubicBezTo>
                    <a:pt x="25901" y="2279"/>
                    <a:pt x="24644" y="2107"/>
                    <a:pt x="23084" y="1668"/>
                  </a:cubicBezTo>
                  <a:lnTo>
                    <a:pt x="23084" y="1668"/>
                  </a:lnTo>
                  <a:lnTo>
                    <a:pt x="24085" y="16145"/>
                  </a:lnTo>
                  <a:lnTo>
                    <a:pt x="16579" y="14778"/>
                  </a:lnTo>
                  <a:lnTo>
                    <a:pt x="10742" y="4470"/>
                  </a:lnTo>
                  <a:lnTo>
                    <a:pt x="8440" y="4470"/>
                  </a:lnTo>
                  <a:lnTo>
                    <a:pt x="10508" y="8907"/>
                  </a:lnTo>
                  <a:lnTo>
                    <a:pt x="5638" y="7973"/>
                  </a:lnTo>
                  <a:lnTo>
                    <a:pt x="1468" y="3136"/>
                  </a:lnTo>
                  <a:lnTo>
                    <a:pt x="1" y="3470"/>
                  </a:lnTo>
                  <a:lnTo>
                    <a:pt x="3770" y="8673"/>
                  </a:lnTo>
                  <a:lnTo>
                    <a:pt x="11509" y="12610"/>
                  </a:lnTo>
                  <a:lnTo>
                    <a:pt x="13444" y="17613"/>
                  </a:lnTo>
                  <a:lnTo>
                    <a:pt x="24018" y="20515"/>
                  </a:lnTo>
                  <a:lnTo>
                    <a:pt x="22617" y="31723"/>
                  </a:lnTo>
                  <a:cubicBezTo>
                    <a:pt x="22617" y="31723"/>
                    <a:pt x="18647" y="51771"/>
                    <a:pt x="18647" y="52338"/>
                  </a:cubicBezTo>
                  <a:cubicBezTo>
                    <a:pt x="18647" y="52905"/>
                    <a:pt x="17713" y="63346"/>
                    <a:pt x="17713" y="63346"/>
                  </a:cubicBezTo>
                  <a:lnTo>
                    <a:pt x="38195" y="63179"/>
                  </a:lnTo>
                  <a:lnTo>
                    <a:pt x="35860" y="50804"/>
                  </a:lnTo>
                  <a:cubicBezTo>
                    <a:pt x="35860" y="50804"/>
                    <a:pt x="35459" y="33091"/>
                    <a:pt x="34926" y="25419"/>
                  </a:cubicBezTo>
                  <a:lnTo>
                    <a:pt x="41464" y="19948"/>
                  </a:lnTo>
                  <a:lnTo>
                    <a:pt x="44266" y="14011"/>
                  </a:lnTo>
                  <a:lnTo>
                    <a:pt x="42398" y="14011"/>
                  </a:lnTo>
                  <a:lnTo>
                    <a:pt x="38228" y="19948"/>
                  </a:lnTo>
                  <a:lnTo>
                    <a:pt x="34359" y="21683"/>
                  </a:lnTo>
                  <a:cubicBezTo>
                    <a:pt x="33491" y="19481"/>
                    <a:pt x="31023" y="0"/>
                    <a:pt x="3102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58"/>
            <p:cNvSpPr/>
            <p:nvPr/>
          </p:nvSpPr>
          <p:spPr>
            <a:xfrm>
              <a:off x="1717225" y="1058575"/>
              <a:ext cx="1556975" cy="781450"/>
            </a:xfrm>
            <a:custGeom>
              <a:rect b="b" l="l" r="r" t="t"/>
              <a:pathLst>
                <a:path extrusionOk="0" h="31258" w="62279">
                  <a:moveTo>
                    <a:pt x="47662" y="1"/>
                  </a:moveTo>
                  <a:cubicBezTo>
                    <a:pt x="47285" y="1"/>
                    <a:pt x="46908" y="24"/>
                    <a:pt x="46534" y="72"/>
                  </a:cubicBezTo>
                  <a:cubicBezTo>
                    <a:pt x="42629" y="602"/>
                    <a:pt x="39250" y="3691"/>
                    <a:pt x="38154" y="7485"/>
                  </a:cubicBezTo>
                  <a:lnTo>
                    <a:pt x="38154" y="7485"/>
                  </a:lnTo>
                  <a:cubicBezTo>
                    <a:pt x="38725" y="5374"/>
                    <a:pt x="37466" y="3025"/>
                    <a:pt x="35559" y="1940"/>
                  </a:cubicBezTo>
                  <a:cubicBezTo>
                    <a:pt x="34404" y="1283"/>
                    <a:pt x="33082" y="1018"/>
                    <a:pt x="31742" y="1018"/>
                  </a:cubicBezTo>
                  <a:cubicBezTo>
                    <a:pt x="30839" y="1018"/>
                    <a:pt x="29928" y="1138"/>
                    <a:pt x="29055" y="1340"/>
                  </a:cubicBezTo>
                  <a:cubicBezTo>
                    <a:pt x="22950" y="2774"/>
                    <a:pt x="18080" y="8478"/>
                    <a:pt x="17647" y="14749"/>
                  </a:cubicBezTo>
                  <a:cubicBezTo>
                    <a:pt x="16747" y="13912"/>
                    <a:pt x="15581" y="13538"/>
                    <a:pt x="14389" y="13538"/>
                  </a:cubicBezTo>
                  <a:cubicBezTo>
                    <a:pt x="11782" y="13538"/>
                    <a:pt x="9050" y="15329"/>
                    <a:pt x="8707" y="17985"/>
                  </a:cubicBezTo>
                  <a:cubicBezTo>
                    <a:pt x="8574" y="19219"/>
                    <a:pt x="8840" y="20420"/>
                    <a:pt x="8774" y="21654"/>
                  </a:cubicBezTo>
                  <a:cubicBezTo>
                    <a:pt x="8598" y="25292"/>
                    <a:pt x="5067" y="28337"/>
                    <a:pt x="1473" y="28337"/>
                  </a:cubicBezTo>
                  <a:cubicBezTo>
                    <a:pt x="981" y="28337"/>
                    <a:pt x="487" y="28280"/>
                    <a:pt x="1" y="28159"/>
                  </a:cubicBezTo>
                  <a:lnTo>
                    <a:pt x="1" y="28159"/>
                  </a:lnTo>
                  <a:cubicBezTo>
                    <a:pt x="3637" y="30060"/>
                    <a:pt x="8340" y="30094"/>
                    <a:pt x="12376" y="30694"/>
                  </a:cubicBezTo>
                  <a:cubicBezTo>
                    <a:pt x="15068" y="31084"/>
                    <a:pt x="19375" y="31258"/>
                    <a:pt x="24230" y="31258"/>
                  </a:cubicBezTo>
                  <a:cubicBezTo>
                    <a:pt x="35981" y="31258"/>
                    <a:pt x="50947" y="30242"/>
                    <a:pt x="54039" y="28826"/>
                  </a:cubicBezTo>
                  <a:cubicBezTo>
                    <a:pt x="58442" y="26858"/>
                    <a:pt x="62178" y="22688"/>
                    <a:pt x="62279" y="17885"/>
                  </a:cubicBezTo>
                  <a:cubicBezTo>
                    <a:pt x="62279" y="16984"/>
                    <a:pt x="62045" y="16117"/>
                    <a:pt x="61578" y="15383"/>
                  </a:cubicBezTo>
                  <a:cubicBezTo>
                    <a:pt x="61074" y="14481"/>
                    <a:pt x="59806" y="14021"/>
                    <a:pt x="58362" y="14021"/>
                  </a:cubicBezTo>
                  <a:cubicBezTo>
                    <a:pt x="57071" y="14021"/>
                    <a:pt x="55640" y="14389"/>
                    <a:pt x="54487" y="15138"/>
                  </a:cubicBezTo>
                  <a:lnTo>
                    <a:pt x="54487" y="15138"/>
                  </a:lnTo>
                  <a:cubicBezTo>
                    <a:pt x="56967" y="12679"/>
                    <a:pt x="57726" y="8606"/>
                    <a:pt x="56274" y="5376"/>
                  </a:cubicBezTo>
                  <a:cubicBezTo>
                    <a:pt x="54796" y="2088"/>
                    <a:pt x="51219" y="1"/>
                    <a:pt x="47662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8"/>
            <p:cNvSpPr/>
            <p:nvPr/>
          </p:nvSpPr>
          <p:spPr>
            <a:xfrm>
              <a:off x="4866975" y="1271450"/>
              <a:ext cx="809775" cy="359625"/>
            </a:xfrm>
            <a:custGeom>
              <a:rect b="b" l="l" r="r" t="t"/>
              <a:pathLst>
                <a:path extrusionOk="0" h="14385" w="32391">
                  <a:moveTo>
                    <a:pt x="20487" y="0"/>
                  </a:moveTo>
                  <a:cubicBezTo>
                    <a:pt x="18279" y="0"/>
                    <a:pt x="16151" y="1559"/>
                    <a:pt x="15812" y="4066"/>
                  </a:cubicBezTo>
                  <a:cubicBezTo>
                    <a:pt x="15176" y="3318"/>
                    <a:pt x="14226" y="3000"/>
                    <a:pt x="13237" y="3000"/>
                  </a:cubicBezTo>
                  <a:cubicBezTo>
                    <a:pt x="12462" y="3000"/>
                    <a:pt x="11664" y="3195"/>
                    <a:pt x="10975" y="3532"/>
                  </a:cubicBezTo>
                  <a:cubicBezTo>
                    <a:pt x="8607" y="4767"/>
                    <a:pt x="7172" y="7268"/>
                    <a:pt x="7339" y="9970"/>
                  </a:cubicBezTo>
                  <a:cubicBezTo>
                    <a:pt x="6916" y="9785"/>
                    <a:pt x="6470" y="9695"/>
                    <a:pt x="6030" y="9695"/>
                  </a:cubicBezTo>
                  <a:cubicBezTo>
                    <a:pt x="5047" y="9695"/>
                    <a:pt x="4092" y="10142"/>
                    <a:pt x="3470" y="10971"/>
                  </a:cubicBezTo>
                  <a:cubicBezTo>
                    <a:pt x="3070" y="11505"/>
                    <a:pt x="2869" y="12139"/>
                    <a:pt x="2502" y="12639"/>
                  </a:cubicBezTo>
                  <a:cubicBezTo>
                    <a:pt x="1935" y="13473"/>
                    <a:pt x="1001" y="14007"/>
                    <a:pt x="1" y="14073"/>
                  </a:cubicBezTo>
                  <a:cubicBezTo>
                    <a:pt x="1268" y="14307"/>
                    <a:pt x="3815" y="14385"/>
                    <a:pt x="6786" y="14385"/>
                  </a:cubicBezTo>
                  <a:cubicBezTo>
                    <a:pt x="12728" y="14385"/>
                    <a:pt x="20371" y="14073"/>
                    <a:pt x="22884" y="14073"/>
                  </a:cubicBezTo>
                  <a:cubicBezTo>
                    <a:pt x="23461" y="14073"/>
                    <a:pt x="24042" y="14086"/>
                    <a:pt x="24622" y="14086"/>
                  </a:cubicBezTo>
                  <a:cubicBezTo>
                    <a:pt x="25687" y="14086"/>
                    <a:pt x="26751" y="14044"/>
                    <a:pt x="27787" y="13806"/>
                  </a:cubicBezTo>
                  <a:cubicBezTo>
                    <a:pt x="29422" y="13473"/>
                    <a:pt x="30989" y="12572"/>
                    <a:pt x="31690" y="11071"/>
                  </a:cubicBezTo>
                  <a:cubicBezTo>
                    <a:pt x="32390" y="9537"/>
                    <a:pt x="31857" y="7469"/>
                    <a:pt x="30322" y="6902"/>
                  </a:cubicBezTo>
                  <a:cubicBezTo>
                    <a:pt x="31223" y="5100"/>
                    <a:pt x="30789" y="2899"/>
                    <a:pt x="29288" y="1564"/>
                  </a:cubicBezTo>
                  <a:cubicBezTo>
                    <a:pt x="28400" y="814"/>
                    <a:pt x="27009" y="356"/>
                    <a:pt x="25697" y="356"/>
                  </a:cubicBezTo>
                  <a:cubicBezTo>
                    <a:pt x="24829" y="356"/>
                    <a:pt x="23996" y="556"/>
                    <a:pt x="23364" y="1005"/>
                  </a:cubicBezTo>
                  <a:lnTo>
                    <a:pt x="23364" y="1005"/>
                  </a:lnTo>
                  <a:cubicBezTo>
                    <a:pt x="22493" y="317"/>
                    <a:pt x="21482" y="0"/>
                    <a:pt x="2048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58"/>
            <p:cNvSpPr/>
            <p:nvPr/>
          </p:nvSpPr>
          <p:spPr>
            <a:xfrm>
              <a:off x="1774775" y="4453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02"/>
                    <a:pt x="0" y="4704"/>
                  </a:cubicBezTo>
                  <a:cubicBezTo>
                    <a:pt x="0" y="7306"/>
                    <a:pt x="36193" y="9441"/>
                    <a:pt x="80858" y="9441"/>
                  </a:cubicBezTo>
                  <a:cubicBezTo>
                    <a:pt x="125523" y="9441"/>
                    <a:pt x="161716" y="7306"/>
                    <a:pt x="161716" y="4704"/>
                  </a:cubicBezTo>
                  <a:cubicBezTo>
                    <a:pt x="161716" y="2102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58"/>
            <p:cNvSpPr/>
            <p:nvPr/>
          </p:nvSpPr>
          <p:spPr>
            <a:xfrm>
              <a:off x="4555925" y="2923375"/>
              <a:ext cx="1087475" cy="835625"/>
            </a:xfrm>
            <a:custGeom>
              <a:rect b="b" l="l" r="r" t="t"/>
              <a:pathLst>
                <a:path extrusionOk="0" h="33425" w="43499">
                  <a:moveTo>
                    <a:pt x="0" y="0"/>
                  </a:moveTo>
                  <a:lnTo>
                    <a:pt x="0" y="29255"/>
                  </a:lnTo>
                  <a:cubicBezTo>
                    <a:pt x="401" y="31656"/>
                    <a:pt x="2502" y="33424"/>
                    <a:pt x="4937" y="33424"/>
                  </a:cubicBezTo>
                  <a:lnTo>
                    <a:pt x="43498" y="33424"/>
                  </a:lnTo>
                  <a:lnTo>
                    <a:pt x="43431" y="26386"/>
                  </a:lnTo>
                  <a:lnTo>
                    <a:pt x="1969" y="26386"/>
                  </a:lnTo>
                  <a:lnTo>
                    <a:pt x="1969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8"/>
            <p:cNvSpPr/>
            <p:nvPr/>
          </p:nvSpPr>
          <p:spPr>
            <a:xfrm>
              <a:off x="4555925" y="2923375"/>
              <a:ext cx="1087475" cy="835625"/>
            </a:xfrm>
            <a:custGeom>
              <a:rect b="b" l="l" r="r" t="t"/>
              <a:pathLst>
                <a:path extrusionOk="0" h="33425" w="43499">
                  <a:moveTo>
                    <a:pt x="0" y="0"/>
                  </a:moveTo>
                  <a:lnTo>
                    <a:pt x="0" y="29255"/>
                  </a:lnTo>
                  <a:cubicBezTo>
                    <a:pt x="401" y="31656"/>
                    <a:pt x="2502" y="33424"/>
                    <a:pt x="4937" y="33424"/>
                  </a:cubicBezTo>
                  <a:lnTo>
                    <a:pt x="43498" y="33424"/>
                  </a:lnTo>
                  <a:lnTo>
                    <a:pt x="43431" y="26386"/>
                  </a:lnTo>
                  <a:lnTo>
                    <a:pt x="1969" y="26386"/>
                  </a:lnTo>
                  <a:lnTo>
                    <a:pt x="19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8"/>
            <p:cNvSpPr/>
            <p:nvPr/>
          </p:nvSpPr>
          <p:spPr>
            <a:xfrm>
              <a:off x="4605125" y="2923375"/>
              <a:ext cx="791425" cy="659650"/>
            </a:xfrm>
            <a:custGeom>
              <a:rect b="b" l="l" r="r" t="t"/>
              <a:pathLst>
                <a:path extrusionOk="0" h="26386" w="31657">
                  <a:moveTo>
                    <a:pt x="1" y="0"/>
                  </a:moveTo>
                  <a:lnTo>
                    <a:pt x="1" y="26386"/>
                  </a:lnTo>
                  <a:lnTo>
                    <a:pt x="31656" y="26386"/>
                  </a:lnTo>
                  <a:lnTo>
                    <a:pt x="31656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8"/>
            <p:cNvSpPr/>
            <p:nvPr/>
          </p:nvSpPr>
          <p:spPr>
            <a:xfrm>
              <a:off x="4605125" y="2923375"/>
              <a:ext cx="791425" cy="659650"/>
            </a:xfrm>
            <a:custGeom>
              <a:rect b="b" l="l" r="r" t="t"/>
              <a:pathLst>
                <a:path extrusionOk="0" h="26386" w="31657">
                  <a:moveTo>
                    <a:pt x="1" y="0"/>
                  </a:moveTo>
                  <a:lnTo>
                    <a:pt x="1" y="26386"/>
                  </a:lnTo>
                  <a:lnTo>
                    <a:pt x="31656" y="26386"/>
                  </a:lnTo>
                  <a:lnTo>
                    <a:pt x="316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8"/>
            <p:cNvSpPr/>
            <p:nvPr/>
          </p:nvSpPr>
          <p:spPr>
            <a:xfrm>
              <a:off x="5608350" y="4108375"/>
              <a:ext cx="107600" cy="168475"/>
            </a:xfrm>
            <a:custGeom>
              <a:rect b="b" l="l" r="r" t="t"/>
              <a:pathLst>
                <a:path extrusionOk="0" h="6739" w="4304">
                  <a:moveTo>
                    <a:pt x="1468" y="1"/>
                  </a:moveTo>
                  <a:lnTo>
                    <a:pt x="0" y="6539"/>
                  </a:lnTo>
                  <a:lnTo>
                    <a:pt x="2869" y="6739"/>
                  </a:lnTo>
                  <a:lnTo>
                    <a:pt x="4303" y="201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8"/>
            <p:cNvSpPr/>
            <p:nvPr/>
          </p:nvSpPr>
          <p:spPr>
            <a:xfrm>
              <a:off x="5590000" y="4233250"/>
              <a:ext cx="219350" cy="98650"/>
            </a:xfrm>
            <a:custGeom>
              <a:rect b="b" l="l" r="r" t="t"/>
              <a:pathLst>
                <a:path extrusionOk="0" h="3946" w="8774">
                  <a:moveTo>
                    <a:pt x="879" y="1"/>
                  </a:moveTo>
                  <a:cubicBezTo>
                    <a:pt x="790" y="1"/>
                    <a:pt x="695" y="60"/>
                    <a:pt x="667" y="143"/>
                  </a:cubicBezTo>
                  <a:lnTo>
                    <a:pt x="34" y="2611"/>
                  </a:lnTo>
                  <a:cubicBezTo>
                    <a:pt x="0" y="2911"/>
                    <a:pt x="167" y="3178"/>
                    <a:pt x="434" y="3212"/>
                  </a:cubicBezTo>
                  <a:cubicBezTo>
                    <a:pt x="1535" y="3412"/>
                    <a:pt x="2002" y="3445"/>
                    <a:pt x="3403" y="3612"/>
                  </a:cubicBezTo>
                  <a:cubicBezTo>
                    <a:pt x="4270" y="3712"/>
                    <a:pt x="6338" y="3946"/>
                    <a:pt x="7539" y="3946"/>
                  </a:cubicBezTo>
                  <a:cubicBezTo>
                    <a:pt x="8773" y="3946"/>
                    <a:pt x="8707" y="2745"/>
                    <a:pt x="8206" y="2645"/>
                  </a:cubicBezTo>
                  <a:cubicBezTo>
                    <a:pt x="6972" y="2411"/>
                    <a:pt x="5204" y="1644"/>
                    <a:pt x="4537" y="877"/>
                  </a:cubicBezTo>
                  <a:cubicBezTo>
                    <a:pt x="4403" y="743"/>
                    <a:pt x="4270" y="643"/>
                    <a:pt x="4070" y="610"/>
                  </a:cubicBezTo>
                  <a:lnTo>
                    <a:pt x="934" y="9"/>
                  </a:lnTo>
                  <a:cubicBezTo>
                    <a:pt x="917" y="3"/>
                    <a:pt x="898" y="1"/>
                    <a:pt x="8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8"/>
            <p:cNvSpPr/>
            <p:nvPr/>
          </p:nvSpPr>
          <p:spPr>
            <a:xfrm>
              <a:off x="5627525" y="4108375"/>
              <a:ext cx="88425" cy="84250"/>
            </a:xfrm>
            <a:custGeom>
              <a:rect b="b" l="l" r="r" t="t"/>
              <a:pathLst>
                <a:path extrusionOk="0" h="3370" w="3537">
                  <a:moveTo>
                    <a:pt x="701" y="1"/>
                  </a:moveTo>
                  <a:lnTo>
                    <a:pt x="0" y="3070"/>
                  </a:lnTo>
                  <a:lnTo>
                    <a:pt x="2836" y="3370"/>
                  </a:lnTo>
                  <a:lnTo>
                    <a:pt x="3536" y="20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8"/>
            <p:cNvSpPr/>
            <p:nvPr/>
          </p:nvSpPr>
          <p:spPr>
            <a:xfrm>
              <a:off x="5005400" y="3316975"/>
              <a:ext cx="804775" cy="842300"/>
            </a:xfrm>
            <a:custGeom>
              <a:rect b="b" l="l" r="r" t="t"/>
              <a:pathLst>
                <a:path extrusionOk="0" h="33692" w="32191">
                  <a:moveTo>
                    <a:pt x="768" y="1"/>
                  </a:moveTo>
                  <a:cubicBezTo>
                    <a:pt x="768" y="1"/>
                    <a:pt x="1" y="2136"/>
                    <a:pt x="1369" y="6072"/>
                  </a:cubicBezTo>
                  <a:cubicBezTo>
                    <a:pt x="3070" y="10909"/>
                    <a:pt x="19615" y="10975"/>
                    <a:pt x="25386" y="12677"/>
                  </a:cubicBezTo>
                  <a:cubicBezTo>
                    <a:pt x="23851" y="19415"/>
                    <a:pt x="24752" y="32691"/>
                    <a:pt x="24752" y="32691"/>
                  </a:cubicBezTo>
                  <a:lnTo>
                    <a:pt x="28521" y="33692"/>
                  </a:lnTo>
                  <a:cubicBezTo>
                    <a:pt x="30289" y="26286"/>
                    <a:pt x="31523" y="18748"/>
                    <a:pt x="32191" y="11142"/>
                  </a:cubicBezTo>
                  <a:cubicBezTo>
                    <a:pt x="32191" y="2936"/>
                    <a:pt x="10642" y="101"/>
                    <a:pt x="10642" y="101"/>
                  </a:cubicBezTo>
                  <a:lnTo>
                    <a:pt x="768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8"/>
            <p:cNvSpPr/>
            <p:nvPr/>
          </p:nvSpPr>
          <p:spPr>
            <a:xfrm>
              <a:off x="5005400" y="3316975"/>
              <a:ext cx="804775" cy="842300"/>
            </a:xfrm>
            <a:custGeom>
              <a:rect b="b" l="l" r="r" t="t"/>
              <a:pathLst>
                <a:path extrusionOk="0" h="33692" w="32191">
                  <a:moveTo>
                    <a:pt x="768" y="1"/>
                  </a:moveTo>
                  <a:cubicBezTo>
                    <a:pt x="768" y="1"/>
                    <a:pt x="1" y="2136"/>
                    <a:pt x="1369" y="6072"/>
                  </a:cubicBezTo>
                  <a:cubicBezTo>
                    <a:pt x="3070" y="10909"/>
                    <a:pt x="19615" y="10975"/>
                    <a:pt x="25386" y="12677"/>
                  </a:cubicBezTo>
                  <a:cubicBezTo>
                    <a:pt x="23851" y="19415"/>
                    <a:pt x="24752" y="32691"/>
                    <a:pt x="24752" y="32691"/>
                  </a:cubicBezTo>
                  <a:lnTo>
                    <a:pt x="28521" y="33692"/>
                  </a:lnTo>
                  <a:cubicBezTo>
                    <a:pt x="30289" y="26286"/>
                    <a:pt x="31523" y="18748"/>
                    <a:pt x="32191" y="11142"/>
                  </a:cubicBezTo>
                  <a:cubicBezTo>
                    <a:pt x="32191" y="2936"/>
                    <a:pt x="10642" y="101"/>
                    <a:pt x="10642" y="101"/>
                  </a:cubicBezTo>
                  <a:lnTo>
                    <a:pt x="768" y="1"/>
                  </a:lnTo>
                  <a:close/>
                </a:path>
              </a:pathLst>
            </a:custGeom>
            <a:solidFill>
              <a:srgbClr val="201E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58"/>
            <p:cNvSpPr/>
            <p:nvPr/>
          </p:nvSpPr>
          <p:spPr>
            <a:xfrm>
              <a:off x="5583325" y="4100050"/>
              <a:ext cx="171825" cy="79250"/>
            </a:xfrm>
            <a:custGeom>
              <a:rect b="b" l="l" r="r" t="t"/>
              <a:pathLst>
                <a:path extrusionOk="0" h="3170" w="6873">
                  <a:moveTo>
                    <a:pt x="201" y="0"/>
                  </a:moveTo>
                  <a:lnTo>
                    <a:pt x="0" y="2369"/>
                  </a:lnTo>
                  <a:lnTo>
                    <a:pt x="6071" y="3169"/>
                  </a:lnTo>
                  <a:lnTo>
                    <a:pt x="6872" y="100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8"/>
            <p:cNvSpPr/>
            <p:nvPr/>
          </p:nvSpPr>
          <p:spPr>
            <a:xfrm>
              <a:off x="5695075" y="4249600"/>
              <a:ext cx="37550" cy="16975"/>
            </a:xfrm>
            <a:custGeom>
              <a:rect b="b" l="l" r="r" t="t"/>
              <a:pathLst>
                <a:path extrusionOk="0" h="679" w="1502">
                  <a:moveTo>
                    <a:pt x="1153" y="135"/>
                  </a:moveTo>
                  <a:cubicBezTo>
                    <a:pt x="1215" y="135"/>
                    <a:pt x="1266" y="142"/>
                    <a:pt x="1301" y="156"/>
                  </a:cubicBezTo>
                  <a:cubicBezTo>
                    <a:pt x="1335" y="189"/>
                    <a:pt x="1368" y="223"/>
                    <a:pt x="1368" y="256"/>
                  </a:cubicBezTo>
                  <a:cubicBezTo>
                    <a:pt x="1368" y="356"/>
                    <a:pt x="1335" y="456"/>
                    <a:pt x="1268" y="490"/>
                  </a:cubicBezTo>
                  <a:cubicBezTo>
                    <a:pt x="1208" y="525"/>
                    <a:pt x="1122" y="544"/>
                    <a:pt x="1016" y="544"/>
                  </a:cubicBezTo>
                  <a:cubicBezTo>
                    <a:pt x="825" y="544"/>
                    <a:pt x="567" y="484"/>
                    <a:pt x="267" y="356"/>
                  </a:cubicBezTo>
                  <a:cubicBezTo>
                    <a:pt x="556" y="225"/>
                    <a:pt x="927" y="135"/>
                    <a:pt x="1153" y="135"/>
                  </a:cubicBezTo>
                  <a:close/>
                  <a:moveTo>
                    <a:pt x="1129" y="0"/>
                  </a:moveTo>
                  <a:cubicBezTo>
                    <a:pt x="742" y="0"/>
                    <a:pt x="147" y="263"/>
                    <a:pt x="67" y="289"/>
                  </a:cubicBezTo>
                  <a:cubicBezTo>
                    <a:pt x="34" y="289"/>
                    <a:pt x="34" y="289"/>
                    <a:pt x="34" y="323"/>
                  </a:cubicBezTo>
                  <a:cubicBezTo>
                    <a:pt x="0" y="356"/>
                    <a:pt x="34" y="389"/>
                    <a:pt x="67" y="389"/>
                  </a:cubicBezTo>
                  <a:cubicBezTo>
                    <a:pt x="267" y="523"/>
                    <a:pt x="534" y="590"/>
                    <a:pt x="768" y="656"/>
                  </a:cubicBezTo>
                  <a:cubicBezTo>
                    <a:pt x="850" y="670"/>
                    <a:pt x="933" y="678"/>
                    <a:pt x="1014" y="678"/>
                  </a:cubicBezTo>
                  <a:cubicBezTo>
                    <a:pt x="1128" y="678"/>
                    <a:pt x="1237" y="662"/>
                    <a:pt x="1335" y="623"/>
                  </a:cubicBezTo>
                  <a:cubicBezTo>
                    <a:pt x="1435" y="523"/>
                    <a:pt x="1501" y="389"/>
                    <a:pt x="1501" y="256"/>
                  </a:cubicBezTo>
                  <a:cubicBezTo>
                    <a:pt x="1501" y="189"/>
                    <a:pt x="1435" y="89"/>
                    <a:pt x="1368" y="56"/>
                  </a:cubicBezTo>
                  <a:cubicBezTo>
                    <a:pt x="1308" y="16"/>
                    <a:pt x="1225" y="0"/>
                    <a:pt x="1129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8"/>
            <p:cNvSpPr/>
            <p:nvPr/>
          </p:nvSpPr>
          <p:spPr>
            <a:xfrm>
              <a:off x="5695900" y="4230050"/>
              <a:ext cx="22550" cy="30125"/>
            </a:xfrm>
            <a:custGeom>
              <a:rect b="b" l="l" r="r" t="t"/>
              <a:pathLst>
                <a:path extrusionOk="0" h="1205" w="902">
                  <a:moveTo>
                    <a:pt x="551" y="112"/>
                  </a:moveTo>
                  <a:cubicBezTo>
                    <a:pt x="576" y="112"/>
                    <a:pt x="601" y="121"/>
                    <a:pt x="634" y="137"/>
                  </a:cubicBezTo>
                  <a:lnTo>
                    <a:pt x="668" y="137"/>
                  </a:lnTo>
                  <a:cubicBezTo>
                    <a:pt x="768" y="171"/>
                    <a:pt x="768" y="204"/>
                    <a:pt x="768" y="237"/>
                  </a:cubicBezTo>
                  <a:cubicBezTo>
                    <a:pt x="768" y="471"/>
                    <a:pt x="401" y="838"/>
                    <a:pt x="134" y="1005"/>
                  </a:cubicBezTo>
                  <a:cubicBezTo>
                    <a:pt x="167" y="738"/>
                    <a:pt x="268" y="271"/>
                    <a:pt x="468" y="137"/>
                  </a:cubicBezTo>
                  <a:cubicBezTo>
                    <a:pt x="501" y="121"/>
                    <a:pt x="526" y="112"/>
                    <a:pt x="551" y="112"/>
                  </a:cubicBezTo>
                  <a:close/>
                  <a:moveTo>
                    <a:pt x="611" y="1"/>
                  </a:moveTo>
                  <a:cubicBezTo>
                    <a:pt x="542" y="1"/>
                    <a:pt x="476" y="29"/>
                    <a:pt x="434" y="71"/>
                  </a:cubicBezTo>
                  <a:cubicBezTo>
                    <a:pt x="101" y="271"/>
                    <a:pt x="1" y="1105"/>
                    <a:pt x="1" y="1138"/>
                  </a:cubicBezTo>
                  <a:cubicBezTo>
                    <a:pt x="1" y="1171"/>
                    <a:pt x="1" y="1171"/>
                    <a:pt x="34" y="1205"/>
                  </a:cubicBezTo>
                  <a:lnTo>
                    <a:pt x="67" y="1205"/>
                  </a:lnTo>
                  <a:lnTo>
                    <a:pt x="67" y="1171"/>
                  </a:lnTo>
                  <a:cubicBezTo>
                    <a:pt x="401" y="1071"/>
                    <a:pt x="901" y="571"/>
                    <a:pt x="901" y="237"/>
                  </a:cubicBezTo>
                  <a:cubicBezTo>
                    <a:pt x="901" y="137"/>
                    <a:pt x="835" y="37"/>
                    <a:pt x="735" y="37"/>
                  </a:cubicBezTo>
                  <a:cubicBezTo>
                    <a:pt x="696" y="12"/>
                    <a:pt x="653" y="1"/>
                    <a:pt x="611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58"/>
            <p:cNvSpPr/>
            <p:nvPr/>
          </p:nvSpPr>
          <p:spPr>
            <a:xfrm>
              <a:off x="5380675" y="4161750"/>
              <a:ext cx="93425" cy="176825"/>
            </a:xfrm>
            <a:custGeom>
              <a:rect b="b" l="l" r="r" t="t"/>
              <a:pathLst>
                <a:path extrusionOk="0" h="7073" w="3737">
                  <a:moveTo>
                    <a:pt x="1001" y="1"/>
                  </a:moveTo>
                  <a:lnTo>
                    <a:pt x="1" y="6639"/>
                  </a:lnTo>
                  <a:lnTo>
                    <a:pt x="2736" y="7072"/>
                  </a:lnTo>
                  <a:lnTo>
                    <a:pt x="3737" y="401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58"/>
            <p:cNvSpPr/>
            <p:nvPr/>
          </p:nvSpPr>
          <p:spPr>
            <a:xfrm>
              <a:off x="5355650" y="4308525"/>
              <a:ext cx="212700" cy="95925"/>
            </a:xfrm>
            <a:custGeom>
              <a:rect b="b" l="l" r="r" t="t"/>
              <a:pathLst>
                <a:path extrusionOk="0" h="3837" w="8508">
                  <a:moveTo>
                    <a:pt x="735" y="1"/>
                  </a:moveTo>
                  <a:cubicBezTo>
                    <a:pt x="601" y="1"/>
                    <a:pt x="501" y="67"/>
                    <a:pt x="501" y="201"/>
                  </a:cubicBezTo>
                  <a:lnTo>
                    <a:pt x="34" y="2702"/>
                  </a:lnTo>
                  <a:cubicBezTo>
                    <a:pt x="1" y="2969"/>
                    <a:pt x="201" y="3203"/>
                    <a:pt x="501" y="3270"/>
                  </a:cubicBezTo>
                  <a:cubicBezTo>
                    <a:pt x="1602" y="3336"/>
                    <a:pt x="2169" y="3370"/>
                    <a:pt x="3537" y="3503"/>
                  </a:cubicBezTo>
                  <a:cubicBezTo>
                    <a:pt x="4771" y="3703"/>
                    <a:pt x="6039" y="3803"/>
                    <a:pt x="7306" y="3837"/>
                  </a:cubicBezTo>
                  <a:cubicBezTo>
                    <a:pt x="8507" y="3770"/>
                    <a:pt x="8407" y="2569"/>
                    <a:pt x="7907" y="2502"/>
                  </a:cubicBezTo>
                  <a:cubicBezTo>
                    <a:pt x="6572" y="2169"/>
                    <a:pt x="5371" y="1535"/>
                    <a:pt x="4404" y="601"/>
                  </a:cubicBezTo>
                  <a:cubicBezTo>
                    <a:pt x="4271" y="468"/>
                    <a:pt x="4104" y="401"/>
                    <a:pt x="3937" y="401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58"/>
            <p:cNvSpPr/>
            <p:nvPr/>
          </p:nvSpPr>
          <p:spPr>
            <a:xfrm>
              <a:off x="5457400" y="4316450"/>
              <a:ext cx="37550" cy="17425"/>
            </a:xfrm>
            <a:custGeom>
              <a:rect b="b" l="l" r="r" t="t"/>
              <a:pathLst>
                <a:path extrusionOk="0" h="697" w="1502">
                  <a:moveTo>
                    <a:pt x="1162" y="124"/>
                  </a:moveTo>
                  <a:cubicBezTo>
                    <a:pt x="1217" y="124"/>
                    <a:pt x="1264" y="132"/>
                    <a:pt x="1301" y="151"/>
                  </a:cubicBezTo>
                  <a:lnTo>
                    <a:pt x="1301" y="184"/>
                  </a:lnTo>
                  <a:cubicBezTo>
                    <a:pt x="1335" y="184"/>
                    <a:pt x="1335" y="217"/>
                    <a:pt x="1368" y="284"/>
                  </a:cubicBezTo>
                  <a:cubicBezTo>
                    <a:pt x="1368" y="351"/>
                    <a:pt x="1335" y="451"/>
                    <a:pt x="1268" y="517"/>
                  </a:cubicBezTo>
                  <a:cubicBezTo>
                    <a:pt x="1218" y="555"/>
                    <a:pt x="1135" y="574"/>
                    <a:pt x="1025" y="574"/>
                  </a:cubicBezTo>
                  <a:cubicBezTo>
                    <a:pt x="841" y="574"/>
                    <a:pt x="580" y="522"/>
                    <a:pt x="267" y="417"/>
                  </a:cubicBezTo>
                  <a:cubicBezTo>
                    <a:pt x="539" y="282"/>
                    <a:pt x="921" y="124"/>
                    <a:pt x="1162" y="124"/>
                  </a:cubicBezTo>
                  <a:close/>
                  <a:moveTo>
                    <a:pt x="1133" y="1"/>
                  </a:moveTo>
                  <a:cubicBezTo>
                    <a:pt x="756" y="1"/>
                    <a:pt x="150" y="329"/>
                    <a:pt x="67" y="384"/>
                  </a:cubicBezTo>
                  <a:cubicBezTo>
                    <a:pt x="34" y="384"/>
                    <a:pt x="34" y="384"/>
                    <a:pt x="34" y="417"/>
                  </a:cubicBezTo>
                  <a:cubicBezTo>
                    <a:pt x="1" y="451"/>
                    <a:pt x="34" y="484"/>
                    <a:pt x="67" y="484"/>
                  </a:cubicBezTo>
                  <a:cubicBezTo>
                    <a:pt x="301" y="584"/>
                    <a:pt x="534" y="651"/>
                    <a:pt x="801" y="684"/>
                  </a:cubicBezTo>
                  <a:cubicBezTo>
                    <a:pt x="851" y="693"/>
                    <a:pt x="901" y="697"/>
                    <a:pt x="951" y="697"/>
                  </a:cubicBezTo>
                  <a:cubicBezTo>
                    <a:pt x="1099" y="697"/>
                    <a:pt x="1243" y="659"/>
                    <a:pt x="1368" y="584"/>
                  </a:cubicBezTo>
                  <a:cubicBezTo>
                    <a:pt x="1468" y="517"/>
                    <a:pt x="1502" y="384"/>
                    <a:pt x="1468" y="251"/>
                  </a:cubicBezTo>
                  <a:cubicBezTo>
                    <a:pt x="1468" y="151"/>
                    <a:pt x="1435" y="84"/>
                    <a:pt x="1335" y="50"/>
                  </a:cubicBezTo>
                  <a:cubicBezTo>
                    <a:pt x="1283" y="16"/>
                    <a:pt x="1213" y="1"/>
                    <a:pt x="1133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58"/>
            <p:cNvSpPr/>
            <p:nvPr/>
          </p:nvSpPr>
          <p:spPr>
            <a:xfrm>
              <a:off x="5457400" y="4297975"/>
              <a:ext cx="23375" cy="30600"/>
            </a:xfrm>
            <a:custGeom>
              <a:rect b="b" l="l" r="r" t="t"/>
              <a:pathLst>
                <a:path extrusionOk="0" h="1224" w="935">
                  <a:moveTo>
                    <a:pt x="634" y="122"/>
                  </a:moveTo>
                  <a:cubicBezTo>
                    <a:pt x="734" y="156"/>
                    <a:pt x="734" y="189"/>
                    <a:pt x="734" y="222"/>
                  </a:cubicBezTo>
                  <a:cubicBezTo>
                    <a:pt x="768" y="456"/>
                    <a:pt x="434" y="856"/>
                    <a:pt x="167" y="1056"/>
                  </a:cubicBezTo>
                  <a:cubicBezTo>
                    <a:pt x="167" y="789"/>
                    <a:pt x="267" y="322"/>
                    <a:pt x="434" y="156"/>
                  </a:cubicBezTo>
                  <a:cubicBezTo>
                    <a:pt x="501" y="122"/>
                    <a:pt x="534" y="122"/>
                    <a:pt x="601" y="122"/>
                  </a:cubicBezTo>
                  <a:close/>
                  <a:moveTo>
                    <a:pt x="543" y="0"/>
                  </a:moveTo>
                  <a:cubicBezTo>
                    <a:pt x="485" y="0"/>
                    <a:pt x="426" y="17"/>
                    <a:pt x="367" y="56"/>
                  </a:cubicBezTo>
                  <a:cubicBezTo>
                    <a:pt x="34" y="322"/>
                    <a:pt x="34" y="1123"/>
                    <a:pt x="34" y="1190"/>
                  </a:cubicBezTo>
                  <a:cubicBezTo>
                    <a:pt x="1" y="1190"/>
                    <a:pt x="34" y="1223"/>
                    <a:pt x="34" y="1223"/>
                  </a:cubicBezTo>
                  <a:lnTo>
                    <a:pt x="134" y="1223"/>
                  </a:lnTo>
                  <a:cubicBezTo>
                    <a:pt x="434" y="1090"/>
                    <a:pt x="935" y="556"/>
                    <a:pt x="901" y="256"/>
                  </a:cubicBezTo>
                  <a:cubicBezTo>
                    <a:pt x="868" y="122"/>
                    <a:pt x="801" y="22"/>
                    <a:pt x="668" y="22"/>
                  </a:cubicBezTo>
                  <a:cubicBezTo>
                    <a:pt x="626" y="8"/>
                    <a:pt x="585" y="0"/>
                    <a:pt x="543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58"/>
            <p:cNvSpPr/>
            <p:nvPr/>
          </p:nvSpPr>
          <p:spPr>
            <a:xfrm>
              <a:off x="5391525" y="4159250"/>
              <a:ext cx="86750" cy="104275"/>
            </a:xfrm>
            <a:custGeom>
              <a:rect b="b" l="l" r="r" t="t"/>
              <a:pathLst>
                <a:path extrusionOk="0" h="4171" w="3470">
                  <a:moveTo>
                    <a:pt x="334" y="1"/>
                  </a:moveTo>
                  <a:lnTo>
                    <a:pt x="0" y="4003"/>
                  </a:lnTo>
                  <a:lnTo>
                    <a:pt x="2736" y="4170"/>
                  </a:lnTo>
                  <a:lnTo>
                    <a:pt x="3469" y="34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58"/>
            <p:cNvSpPr/>
            <p:nvPr/>
          </p:nvSpPr>
          <p:spPr>
            <a:xfrm>
              <a:off x="4838625" y="3315325"/>
              <a:ext cx="778925" cy="876475"/>
            </a:xfrm>
            <a:custGeom>
              <a:rect b="b" l="l" r="r" t="t"/>
              <a:pathLst>
                <a:path extrusionOk="0" h="35059" w="31157">
                  <a:moveTo>
                    <a:pt x="2035" y="0"/>
                  </a:moveTo>
                  <a:cubicBezTo>
                    <a:pt x="2035" y="0"/>
                    <a:pt x="1" y="5904"/>
                    <a:pt x="2769" y="9474"/>
                  </a:cubicBezTo>
                  <a:cubicBezTo>
                    <a:pt x="5938" y="12709"/>
                    <a:pt x="16846" y="13043"/>
                    <a:pt x="22150" y="13110"/>
                  </a:cubicBezTo>
                  <a:cubicBezTo>
                    <a:pt x="20882" y="22249"/>
                    <a:pt x="21249" y="35059"/>
                    <a:pt x="21249" y="35059"/>
                  </a:cubicBezTo>
                  <a:lnTo>
                    <a:pt x="26486" y="34925"/>
                  </a:lnTo>
                  <a:cubicBezTo>
                    <a:pt x="26486" y="34925"/>
                    <a:pt x="30055" y="21949"/>
                    <a:pt x="30322" y="11642"/>
                  </a:cubicBezTo>
                  <a:cubicBezTo>
                    <a:pt x="31156" y="5471"/>
                    <a:pt x="10341" y="100"/>
                    <a:pt x="10341" y="100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58"/>
            <p:cNvSpPr/>
            <p:nvPr/>
          </p:nvSpPr>
          <p:spPr>
            <a:xfrm>
              <a:off x="5349825" y="4165925"/>
              <a:ext cx="172650" cy="80075"/>
            </a:xfrm>
            <a:custGeom>
              <a:rect b="b" l="l" r="r" t="t"/>
              <a:pathLst>
                <a:path extrusionOk="0" h="3203" w="6906">
                  <a:moveTo>
                    <a:pt x="0" y="0"/>
                  </a:moveTo>
                  <a:lnTo>
                    <a:pt x="0" y="2602"/>
                  </a:lnTo>
                  <a:lnTo>
                    <a:pt x="6272" y="3203"/>
                  </a:lnTo>
                  <a:lnTo>
                    <a:pt x="6905" y="5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58"/>
            <p:cNvSpPr/>
            <p:nvPr/>
          </p:nvSpPr>
          <p:spPr>
            <a:xfrm>
              <a:off x="5217225" y="2858325"/>
              <a:ext cx="351125" cy="377550"/>
            </a:xfrm>
            <a:custGeom>
              <a:rect b="b" l="l" r="r" t="t"/>
              <a:pathLst>
                <a:path extrusionOk="0" h="15102" w="14045">
                  <a:moveTo>
                    <a:pt x="4304" y="0"/>
                  </a:moveTo>
                  <a:lnTo>
                    <a:pt x="1" y="301"/>
                  </a:lnTo>
                  <a:cubicBezTo>
                    <a:pt x="34" y="801"/>
                    <a:pt x="67" y="1235"/>
                    <a:pt x="101" y="1702"/>
                  </a:cubicBezTo>
                  <a:cubicBezTo>
                    <a:pt x="167" y="2169"/>
                    <a:pt x="201" y="2602"/>
                    <a:pt x="268" y="3069"/>
                  </a:cubicBezTo>
                  <a:cubicBezTo>
                    <a:pt x="401" y="3970"/>
                    <a:pt x="568" y="4871"/>
                    <a:pt x="768" y="5771"/>
                  </a:cubicBezTo>
                  <a:cubicBezTo>
                    <a:pt x="1168" y="7673"/>
                    <a:pt x="1802" y="9541"/>
                    <a:pt x="2669" y="11242"/>
                  </a:cubicBezTo>
                  <a:cubicBezTo>
                    <a:pt x="2936" y="11742"/>
                    <a:pt x="3236" y="12209"/>
                    <a:pt x="3570" y="12643"/>
                  </a:cubicBezTo>
                  <a:cubicBezTo>
                    <a:pt x="3970" y="13143"/>
                    <a:pt x="4404" y="13543"/>
                    <a:pt x="4904" y="13910"/>
                  </a:cubicBezTo>
                  <a:cubicBezTo>
                    <a:pt x="5905" y="14577"/>
                    <a:pt x="7039" y="14978"/>
                    <a:pt x="8207" y="15078"/>
                  </a:cubicBezTo>
                  <a:cubicBezTo>
                    <a:pt x="8451" y="15094"/>
                    <a:pt x="8695" y="15102"/>
                    <a:pt x="8938" y="15102"/>
                  </a:cubicBezTo>
                  <a:cubicBezTo>
                    <a:pt x="9727" y="15102"/>
                    <a:pt x="10511" y="15015"/>
                    <a:pt x="11275" y="14811"/>
                  </a:cubicBezTo>
                  <a:cubicBezTo>
                    <a:pt x="11776" y="14711"/>
                    <a:pt x="12243" y="14577"/>
                    <a:pt x="12676" y="14411"/>
                  </a:cubicBezTo>
                  <a:cubicBezTo>
                    <a:pt x="12910" y="14311"/>
                    <a:pt x="13143" y="14211"/>
                    <a:pt x="13344" y="14110"/>
                  </a:cubicBezTo>
                  <a:cubicBezTo>
                    <a:pt x="13577" y="14010"/>
                    <a:pt x="13777" y="13910"/>
                    <a:pt x="14044" y="13777"/>
                  </a:cubicBezTo>
                  <a:lnTo>
                    <a:pt x="13277" y="11775"/>
                  </a:lnTo>
                  <a:lnTo>
                    <a:pt x="12710" y="11842"/>
                  </a:lnTo>
                  <a:lnTo>
                    <a:pt x="12109" y="11876"/>
                  </a:lnTo>
                  <a:cubicBezTo>
                    <a:pt x="11803" y="11899"/>
                    <a:pt x="11529" y="11923"/>
                    <a:pt x="11254" y="11923"/>
                  </a:cubicBezTo>
                  <a:cubicBezTo>
                    <a:pt x="11140" y="11923"/>
                    <a:pt x="11026" y="11919"/>
                    <a:pt x="10908" y="11909"/>
                  </a:cubicBezTo>
                  <a:cubicBezTo>
                    <a:pt x="10175" y="11909"/>
                    <a:pt x="9474" y="11842"/>
                    <a:pt x="8774" y="11642"/>
                  </a:cubicBezTo>
                  <a:cubicBezTo>
                    <a:pt x="8207" y="11509"/>
                    <a:pt x="7673" y="11208"/>
                    <a:pt x="7239" y="10841"/>
                  </a:cubicBezTo>
                  <a:cubicBezTo>
                    <a:pt x="7072" y="10641"/>
                    <a:pt x="6906" y="10441"/>
                    <a:pt x="6772" y="10241"/>
                  </a:cubicBezTo>
                  <a:cubicBezTo>
                    <a:pt x="6572" y="9974"/>
                    <a:pt x="6439" y="9707"/>
                    <a:pt x="6305" y="9407"/>
                  </a:cubicBezTo>
                  <a:cubicBezTo>
                    <a:pt x="6005" y="8707"/>
                    <a:pt x="5738" y="8006"/>
                    <a:pt x="5538" y="7272"/>
                  </a:cubicBezTo>
                  <a:cubicBezTo>
                    <a:pt x="5338" y="6505"/>
                    <a:pt x="5171" y="5738"/>
                    <a:pt x="5004" y="4904"/>
                  </a:cubicBezTo>
                  <a:cubicBezTo>
                    <a:pt x="4871" y="4103"/>
                    <a:pt x="4737" y="3303"/>
                    <a:pt x="4604" y="2469"/>
                  </a:cubicBezTo>
                  <a:lnTo>
                    <a:pt x="4437" y="1201"/>
                  </a:lnTo>
                  <a:cubicBezTo>
                    <a:pt x="4370" y="801"/>
                    <a:pt x="4337" y="367"/>
                    <a:pt x="4304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58"/>
            <p:cNvSpPr/>
            <p:nvPr/>
          </p:nvSpPr>
          <p:spPr>
            <a:xfrm>
              <a:off x="5163025" y="2781250"/>
              <a:ext cx="224350" cy="288925"/>
            </a:xfrm>
            <a:custGeom>
              <a:rect b="b" l="l" r="r" t="t"/>
              <a:pathLst>
                <a:path extrusionOk="0" h="11557" w="8974">
                  <a:moveTo>
                    <a:pt x="4281" y="0"/>
                  </a:moveTo>
                  <a:cubicBezTo>
                    <a:pt x="3576" y="0"/>
                    <a:pt x="2850" y="310"/>
                    <a:pt x="2169" y="948"/>
                  </a:cubicBezTo>
                  <a:cubicBezTo>
                    <a:pt x="0" y="3017"/>
                    <a:pt x="1135" y="7887"/>
                    <a:pt x="2302" y="11556"/>
                  </a:cubicBezTo>
                  <a:lnTo>
                    <a:pt x="8974" y="10255"/>
                  </a:lnTo>
                  <a:cubicBezTo>
                    <a:pt x="8807" y="8154"/>
                    <a:pt x="8406" y="6052"/>
                    <a:pt x="7873" y="4017"/>
                  </a:cubicBezTo>
                  <a:cubicBezTo>
                    <a:pt x="7192" y="1406"/>
                    <a:pt x="5784" y="0"/>
                    <a:pt x="42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58"/>
            <p:cNvSpPr/>
            <p:nvPr/>
          </p:nvSpPr>
          <p:spPr>
            <a:xfrm>
              <a:off x="5202225" y="2907825"/>
              <a:ext cx="118425" cy="162350"/>
            </a:xfrm>
            <a:custGeom>
              <a:rect b="b" l="l" r="r" t="t"/>
              <a:pathLst>
                <a:path extrusionOk="0" h="6494" w="4737">
                  <a:moveTo>
                    <a:pt x="2552" y="1"/>
                  </a:moveTo>
                  <a:cubicBezTo>
                    <a:pt x="1984" y="1"/>
                    <a:pt x="758" y="1740"/>
                    <a:pt x="0" y="3891"/>
                  </a:cubicBezTo>
                  <a:cubicBezTo>
                    <a:pt x="200" y="4792"/>
                    <a:pt x="467" y="5659"/>
                    <a:pt x="734" y="6493"/>
                  </a:cubicBezTo>
                  <a:lnTo>
                    <a:pt x="4737" y="5693"/>
                  </a:lnTo>
                  <a:cubicBezTo>
                    <a:pt x="4470" y="3324"/>
                    <a:pt x="3736" y="1056"/>
                    <a:pt x="2702" y="55"/>
                  </a:cubicBezTo>
                  <a:cubicBezTo>
                    <a:pt x="2659" y="19"/>
                    <a:pt x="2609" y="1"/>
                    <a:pt x="2552" y="1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58"/>
            <p:cNvSpPr/>
            <p:nvPr/>
          </p:nvSpPr>
          <p:spPr>
            <a:xfrm>
              <a:off x="5523275" y="3116000"/>
              <a:ext cx="75925" cy="89750"/>
            </a:xfrm>
            <a:custGeom>
              <a:rect b="b" l="l" r="r" t="t"/>
              <a:pathLst>
                <a:path extrusionOk="0" h="3590" w="3037">
                  <a:moveTo>
                    <a:pt x="3003" y="1"/>
                  </a:moveTo>
                  <a:lnTo>
                    <a:pt x="1502" y="568"/>
                  </a:lnTo>
                  <a:cubicBezTo>
                    <a:pt x="835" y="901"/>
                    <a:pt x="368" y="1468"/>
                    <a:pt x="201" y="2202"/>
                  </a:cubicBezTo>
                  <a:lnTo>
                    <a:pt x="1" y="2970"/>
                  </a:lnTo>
                  <a:cubicBezTo>
                    <a:pt x="187" y="3442"/>
                    <a:pt x="656" y="3590"/>
                    <a:pt x="1171" y="3590"/>
                  </a:cubicBezTo>
                  <a:cubicBezTo>
                    <a:pt x="2038" y="3590"/>
                    <a:pt x="3036" y="3170"/>
                    <a:pt x="3036" y="3170"/>
                  </a:cubicBezTo>
                  <a:lnTo>
                    <a:pt x="3003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58"/>
            <p:cNvSpPr/>
            <p:nvPr/>
          </p:nvSpPr>
          <p:spPr>
            <a:xfrm>
              <a:off x="5597500" y="3116000"/>
              <a:ext cx="65900" cy="79250"/>
            </a:xfrm>
            <a:custGeom>
              <a:rect b="b" l="l" r="r" t="t"/>
              <a:pathLst>
                <a:path extrusionOk="0" h="3170" w="2636">
                  <a:moveTo>
                    <a:pt x="1" y="1"/>
                  </a:moveTo>
                  <a:lnTo>
                    <a:pt x="34" y="3170"/>
                  </a:lnTo>
                  <a:lnTo>
                    <a:pt x="2636" y="2769"/>
                  </a:lnTo>
                  <a:lnTo>
                    <a:pt x="1802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58"/>
            <p:cNvSpPr/>
            <p:nvPr/>
          </p:nvSpPr>
          <p:spPr>
            <a:xfrm>
              <a:off x="4889500" y="2724675"/>
              <a:ext cx="446175" cy="595675"/>
            </a:xfrm>
            <a:custGeom>
              <a:rect b="b" l="l" r="r" t="t"/>
              <a:pathLst>
                <a:path extrusionOk="0" h="23827" w="17847">
                  <a:moveTo>
                    <a:pt x="5891" y="1"/>
                  </a:moveTo>
                  <a:cubicBezTo>
                    <a:pt x="4708" y="1"/>
                    <a:pt x="3647" y="777"/>
                    <a:pt x="3269" y="1911"/>
                  </a:cubicBezTo>
                  <a:cubicBezTo>
                    <a:pt x="2369" y="4813"/>
                    <a:pt x="1635" y="7748"/>
                    <a:pt x="1101" y="10717"/>
                  </a:cubicBezTo>
                  <a:cubicBezTo>
                    <a:pt x="467" y="14053"/>
                    <a:pt x="100" y="19056"/>
                    <a:pt x="0" y="23626"/>
                  </a:cubicBezTo>
                  <a:lnTo>
                    <a:pt x="15311" y="23826"/>
                  </a:lnTo>
                  <a:cubicBezTo>
                    <a:pt x="15578" y="17722"/>
                    <a:pt x="16379" y="11618"/>
                    <a:pt x="17613" y="5613"/>
                  </a:cubicBezTo>
                  <a:cubicBezTo>
                    <a:pt x="17846" y="4346"/>
                    <a:pt x="17213" y="3111"/>
                    <a:pt x="16078" y="2544"/>
                  </a:cubicBezTo>
                  <a:lnTo>
                    <a:pt x="13410" y="1177"/>
                  </a:lnTo>
                  <a:lnTo>
                    <a:pt x="10208" y="243"/>
                  </a:lnTo>
                  <a:lnTo>
                    <a:pt x="6105" y="9"/>
                  </a:lnTo>
                  <a:cubicBezTo>
                    <a:pt x="6033" y="4"/>
                    <a:pt x="5962" y="1"/>
                    <a:pt x="58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58"/>
            <p:cNvSpPr/>
            <p:nvPr/>
          </p:nvSpPr>
          <p:spPr>
            <a:xfrm>
              <a:off x="4907850" y="2812725"/>
              <a:ext cx="148575" cy="255750"/>
            </a:xfrm>
            <a:custGeom>
              <a:rect b="b" l="l" r="r" t="t"/>
              <a:pathLst>
                <a:path extrusionOk="0" h="10230" w="5943">
                  <a:moveTo>
                    <a:pt x="2280" y="1"/>
                  </a:moveTo>
                  <a:cubicBezTo>
                    <a:pt x="2189" y="1"/>
                    <a:pt x="2096" y="8"/>
                    <a:pt x="2002" y="23"/>
                  </a:cubicBezTo>
                  <a:cubicBezTo>
                    <a:pt x="1401" y="2191"/>
                    <a:pt x="834" y="4827"/>
                    <a:pt x="367" y="7162"/>
                  </a:cubicBezTo>
                  <a:cubicBezTo>
                    <a:pt x="234" y="7929"/>
                    <a:pt x="100" y="8763"/>
                    <a:pt x="0" y="9663"/>
                  </a:cubicBezTo>
                  <a:cubicBezTo>
                    <a:pt x="0" y="9663"/>
                    <a:pt x="1318" y="10230"/>
                    <a:pt x="2638" y="10230"/>
                  </a:cubicBezTo>
                  <a:cubicBezTo>
                    <a:pt x="3694" y="10230"/>
                    <a:pt x="4752" y="9867"/>
                    <a:pt x="5137" y="8563"/>
                  </a:cubicBezTo>
                  <a:cubicBezTo>
                    <a:pt x="5942" y="5696"/>
                    <a:pt x="4820" y="1"/>
                    <a:pt x="2280" y="1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58"/>
            <p:cNvSpPr/>
            <p:nvPr/>
          </p:nvSpPr>
          <p:spPr>
            <a:xfrm>
              <a:off x="5118000" y="2601475"/>
              <a:ext cx="147625" cy="218175"/>
            </a:xfrm>
            <a:custGeom>
              <a:rect b="b" l="l" r="r" t="t"/>
              <a:pathLst>
                <a:path extrusionOk="0" h="8727" w="5905">
                  <a:moveTo>
                    <a:pt x="2402" y="0"/>
                  </a:moveTo>
                  <a:cubicBezTo>
                    <a:pt x="2268" y="1768"/>
                    <a:pt x="1835" y="3970"/>
                    <a:pt x="567" y="5304"/>
                  </a:cubicBezTo>
                  <a:cubicBezTo>
                    <a:pt x="100" y="5771"/>
                    <a:pt x="0" y="6138"/>
                    <a:pt x="467" y="6605"/>
                  </a:cubicBezTo>
                  <a:cubicBezTo>
                    <a:pt x="1368" y="7639"/>
                    <a:pt x="2602" y="8340"/>
                    <a:pt x="3970" y="8640"/>
                  </a:cubicBezTo>
                  <a:cubicBezTo>
                    <a:pt x="4285" y="8700"/>
                    <a:pt x="4550" y="8726"/>
                    <a:pt x="4772" y="8726"/>
                  </a:cubicBezTo>
                  <a:cubicBezTo>
                    <a:pt x="5534" y="8726"/>
                    <a:pt x="5786" y="8416"/>
                    <a:pt x="5838" y="8106"/>
                  </a:cubicBezTo>
                  <a:cubicBezTo>
                    <a:pt x="5904" y="7773"/>
                    <a:pt x="5738" y="7439"/>
                    <a:pt x="5471" y="7239"/>
                  </a:cubicBezTo>
                  <a:cubicBezTo>
                    <a:pt x="4170" y="6338"/>
                    <a:pt x="4437" y="5871"/>
                    <a:pt x="4770" y="5271"/>
                  </a:cubicBezTo>
                  <a:cubicBezTo>
                    <a:pt x="4870" y="4971"/>
                    <a:pt x="5070" y="4704"/>
                    <a:pt x="5271" y="4504"/>
                  </a:cubicBezTo>
                  <a:lnTo>
                    <a:pt x="3603" y="1902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58"/>
            <p:cNvSpPr/>
            <p:nvPr/>
          </p:nvSpPr>
          <p:spPr>
            <a:xfrm>
              <a:off x="5202225" y="2652350"/>
              <a:ext cx="47550" cy="84250"/>
            </a:xfrm>
            <a:custGeom>
              <a:rect b="b" l="l" r="r" t="t"/>
              <a:pathLst>
                <a:path extrusionOk="0" h="3370" w="1902">
                  <a:moveTo>
                    <a:pt x="501" y="0"/>
                  </a:moveTo>
                  <a:lnTo>
                    <a:pt x="434" y="134"/>
                  </a:lnTo>
                  <a:cubicBezTo>
                    <a:pt x="334" y="367"/>
                    <a:pt x="234" y="601"/>
                    <a:pt x="200" y="834"/>
                  </a:cubicBezTo>
                  <a:cubicBezTo>
                    <a:pt x="0" y="1668"/>
                    <a:pt x="601" y="2835"/>
                    <a:pt x="1301" y="3369"/>
                  </a:cubicBezTo>
                  <a:lnTo>
                    <a:pt x="1368" y="3236"/>
                  </a:lnTo>
                  <a:cubicBezTo>
                    <a:pt x="1501" y="2969"/>
                    <a:pt x="1668" y="2702"/>
                    <a:pt x="1868" y="2502"/>
                  </a:cubicBezTo>
                  <a:lnTo>
                    <a:pt x="1902" y="2469"/>
                  </a:lnTo>
                  <a:lnTo>
                    <a:pt x="1501" y="1835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58"/>
            <p:cNvSpPr/>
            <p:nvPr/>
          </p:nvSpPr>
          <p:spPr>
            <a:xfrm>
              <a:off x="5302300" y="2496875"/>
              <a:ext cx="112750" cy="114250"/>
            </a:xfrm>
            <a:custGeom>
              <a:rect b="b" l="l" r="r" t="t"/>
              <a:pathLst>
                <a:path extrusionOk="0" h="4570" w="4510">
                  <a:moveTo>
                    <a:pt x="3115" y="1"/>
                  </a:moveTo>
                  <a:cubicBezTo>
                    <a:pt x="3077" y="1"/>
                    <a:pt x="3039" y="5"/>
                    <a:pt x="3002" y="15"/>
                  </a:cubicBezTo>
                  <a:cubicBezTo>
                    <a:pt x="1635" y="1049"/>
                    <a:pt x="1635" y="2450"/>
                    <a:pt x="0" y="4551"/>
                  </a:cubicBezTo>
                  <a:cubicBezTo>
                    <a:pt x="0" y="4551"/>
                    <a:pt x="146" y="4570"/>
                    <a:pt x="382" y="4570"/>
                  </a:cubicBezTo>
                  <a:cubicBezTo>
                    <a:pt x="1103" y="4570"/>
                    <a:pt x="2665" y="4399"/>
                    <a:pt x="3469" y="3017"/>
                  </a:cubicBezTo>
                  <a:cubicBezTo>
                    <a:pt x="4509" y="1315"/>
                    <a:pt x="3763" y="1"/>
                    <a:pt x="31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58"/>
            <p:cNvSpPr/>
            <p:nvPr/>
          </p:nvSpPr>
          <p:spPr>
            <a:xfrm>
              <a:off x="5165525" y="2448200"/>
              <a:ext cx="237700" cy="270575"/>
            </a:xfrm>
            <a:custGeom>
              <a:rect b="b" l="l" r="r" t="t"/>
              <a:pathLst>
                <a:path extrusionOk="0" h="10823" w="9508">
                  <a:moveTo>
                    <a:pt x="4871" y="1"/>
                  </a:moveTo>
                  <a:cubicBezTo>
                    <a:pt x="3157" y="1"/>
                    <a:pt x="1510" y="1144"/>
                    <a:pt x="1101" y="3029"/>
                  </a:cubicBezTo>
                  <a:cubicBezTo>
                    <a:pt x="468" y="5731"/>
                    <a:pt x="1" y="7265"/>
                    <a:pt x="935" y="9000"/>
                  </a:cubicBezTo>
                  <a:cubicBezTo>
                    <a:pt x="1619" y="10241"/>
                    <a:pt x="2804" y="10822"/>
                    <a:pt x="4009" y="10822"/>
                  </a:cubicBezTo>
                  <a:cubicBezTo>
                    <a:pt x="5329" y="10822"/>
                    <a:pt x="6673" y="10124"/>
                    <a:pt x="7406" y="8833"/>
                  </a:cubicBezTo>
                  <a:cubicBezTo>
                    <a:pt x="8707" y="6598"/>
                    <a:pt x="9507" y="2562"/>
                    <a:pt x="7206" y="794"/>
                  </a:cubicBezTo>
                  <a:cubicBezTo>
                    <a:pt x="6493" y="252"/>
                    <a:pt x="5675" y="1"/>
                    <a:pt x="4871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58"/>
            <p:cNvSpPr/>
            <p:nvPr/>
          </p:nvSpPr>
          <p:spPr>
            <a:xfrm>
              <a:off x="5138850" y="2446950"/>
              <a:ext cx="163475" cy="164550"/>
            </a:xfrm>
            <a:custGeom>
              <a:rect b="b" l="l" r="r" t="t"/>
              <a:pathLst>
                <a:path extrusionOk="0" h="6582" w="6539">
                  <a:moveTo>
                    <a:pt x="2524" y="1"/>
                  </a:moveTo>
                  <a:cubicBezTo>
                    <a:pt x="2098" y="1"/>
                    <a:pt x="919" y="633"/>
                    <a:pt x="701" y="944"/>
                  </a:cubicBezTo>
                  <a:cubicBezTo>
                    <a:pt x="33" y="1945"/>
                    <a:pt x="0" y="3246"/>
                    <a:pt x="634" y="4280"/>
                  </a:cubicBezTo>
                  <a:cubicBezTo>
                    <a:pt x="834" y="4680"/>
                    <a:pt x="1101" y="5081"/>
                    <a:pt x="1401" y="5447"/>
                  </a:cubicBezTo>
                  <a:lnTo>
                    <a:pt x="2735" y="6582"/>
                  </a:lnTo>
                  <a:lnTo>
                    <a:pt x="3336" y="4247"/>
                  </a:lnTo>
                  <a:lnTo>
                    <a:pt x="4670" y="3746"/>
                  </a:lnTo>
                  <a:lnTo>
                    <a:pt x="6538" y="1812"/>
                  </a:lnTo>
                  <a:cubicBezTo>
                    <a:pt x="6538" y="1812"/>
                    <a:pt x="3536" y="310"/>
                    <a:pt x="2602" y="10"/>
                  </a:cubicBezTo>
                  <a:cubicBezTo>
                    <a:pt x="2580" y="4"/>
                    <a:pt x="2554" y="1"/>
                    <a:pt x="25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8"/>
            <p:cNvSpPr/>
            <p:nvPr/>
          </p:nvSpPr>
          <p:spPr>
            <a:xfrm>
              <a:off x="5193050" y="2335450"/>
              <a:ext cx="216000" cy="190500"/>
            </a:xfrm>
            <a:custGeom>
              <a:rect b="b" l="l" r="r" t="t"/>
              <a:pathLst>
                <a:path extrusionOk="0" h="7620" w="8640">
                  <a:moveTo>
                    <a:pt x="1001" y="0"/>
                  </a:moveTo>
                  <a:cubicBezTo>
                    <a:pt x="634" y="701"/>
                    <a:pt x="367" y="1401"/>
                    <a:pt x="167" y="2169"/>
                  </a:cubicBezTo>
                  <a:cubicBezTo>
                    <a:pt x="0" y="2936"/>
                    <a:pt x="167" y="3736"/>
                    <a:pt x="601" y="4404"/>
                  </a:cubicBezTo>
                  <a:cubicBezTo>
                    <a:pt x="868" y="4737"/>
                    <a:pt x="1168" y="5004"/>
                    <a:pt x="1535" y="5237"/>
                  </a:cubicBezTo>
                  <a:cubicBezTo>
                    <a:pt x="2902" y="6171"/>
                    <a:pt x="4370" y="6939"/>
                    <a:pt x="5938" y="7506"/>
                  </a:cubicBezTo>
                  <a:cubicBezTo>
                    <a:pt x="6150" y="7583"/>
                    <a:pt x="6367" y="7619"/>
                    <a:pt x="6580" y="7619"/>
                  </a:cubicBezTo>
                  <a:cubicBezTo>
                    <a:pt x="7476" y="7619"/>
                    <a:pt x="8311" y="6981"/>
                    <a:pt x="8473" y="6038"/>
                  </a:cubicBezTo>
                  <a:cubicBezTo>
                    <a:pt x="8640" y="5371"/>
                    <a:pt x="8506" y="4637"/>
                    <a:pt x="8039" y="4103"/>
                  </a:cubicBezTo>
                  <a:cubicBezTo>
                    <a:pt x="7572" y="3470"/>
                    <a:pt x="6105" y="2235"/>
                    <a:pt x="5771" y="1034"/>
                  </a:cubicBezTo>
                  <a:lnTo>
                    <a:pt x="5771" y="1034"/>
                  </a:lnTo>
                  <a:cubicBezTo>
                    <a:pt x="5543" y="1393"/>
                    <a:pt x="5410" y="2293"/>
                    <a:pt x="6244" y="3609"/>
                  </a:cubicBezTo>
                  <a:lnTo>
                    <a:pt x="6244" y="3609"/>
                  </a:lnTo>
                  <a:cubicBezTo>
                    <a:pt x="5723" y="2823"/>
                    <a:pt x="5519" y="3090"/>
                    <a:pt x="5037" y="2769"/>
                  </a:cubicBezTo>
                  <a:cubicBezTo>
                    <a:pt x="4403" y="2369"/>
                    <a:pt x="3970" y="1668"/>
                    <a:pt x="3936" y="901"/>
                  </a:cubicBezTo>
                  <a:lnTo>
                    <a:pt x="3936" y="901"/>
                  </a:lnTo>
                  <a:cubicBezTo>
                    <a:pt x="3503" y="1702"/>
                    <a:pt x="3636" y="2335"/>
                    <a:pt x="4037" y="3169"/>
                  </a:cubicBezTo>
                  <a:cubicBezTo>
                    <a:pt x="3236" y="2536"/>
                    <a:pt x="2669" y="1668"/>
                    <a:pt x="2469" y="701"/>
                  </a:cubicBezTo>
                  <a:cubicBezTo>
                    <a:pt x="2235" y="1268"/>
                    <a:pt x="2169" y="1902"/>
                    <a:pt x="2302" y="2536"/>
                  </a:cubicBezTo>
                  <a:cubicBezTo>
                    <a:pt x="1568" y="1868"/>
                    <a:pt x="1101" y="968"/>
                    <a:pt x="10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58"/>
            <p:cNvSpPr/>
            <p:nvPr/>
          </p:nvSpPr>
          <p:spPr>
            <a:xfrm>
              <a:off x="5149675" y="2539725"/>
              <a:ext cx="56750" cy="76950"/>
            </a:xfrm>
            <a:custGeom>
              <a:rect b="b" l="l" r="r" t="t"/>
              <a:pathLst>
                <a:path extrusionOk="0" h="3078" w="2270">
                  <a:moveTo>
                    <a:pt x="994" y="1"/>
                  </a:moveTo>
                  <a:cubicBezTo>
                    <a:pt x="495" y="1"/>
                    <a:pt x="87" y="462"/>
                    <a:pt x="34" y="1069"/>
                  </a:cubicBezTo>
                  <a:cubicBezTo>
                    <a:pt x="1" y="1703"/>
                    <a:pt x="201" y="2304"/>
                    <a:pt x="601" y="2804"/>
                  </a:cubicBezTo>
                  <a:cubicBezTo>
                    <a:pt x="760" y="2995"/>
                    <a:pt x="949" y="3078"/>
                    <a:pt x="1140" y="3078"/>
                  </a:cubicBezTo>
                  <a:cubicBezTo>
                    <a:pt x="1549" y="3078"/>
                    <a:pt x="1966" y="2694"/>
                    <a:pt x="2102" y="2170"/>
                  </a:cubicBezTo>
                  <a:cubicBezTo>
                    <a:pt x="2269" y="1503"/>
                    <a:pt x="2069" y="436"/>
                    <a:pt x="1402" y="102"/>
                  </a:cubicBezTo>
                  <a:cubicBezTo>
                    <a:pt x="1263" y="33"/>
                    <a:pt x="1126" y="1"/>
                    <a:pt x="994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58"/>
            <p:cNvSpPr/>
            <p:nvPr/>
          </p:nvSpPr>
          <p:spPr>
            <a:xfrm>
              <a:off x="5287275" y="2572150"/>
              <a:ext cx="17550" cy="20600"/>
            </a:xfrm>
            <a:custGeom>
              <a:rect b="b" l="l" r="r" t="t"/>
              <a:pathLst>
                <a:path extrusionOk="0" h="824" w="702">
                  <a:moveTo>
                    <a:pt x="425" y="1"/>
                  </a:moveTo>
                  <a:cubicBezTo>
                    <a:pt x="301" y="1"/>
                    <a:pt x="161" y="127"/>
                    <a:pt x="101" y="306"/>
                  </a:cubicBezTo>
                  <a:cubicBezTo>
                    <a:pt x="1" y="540"/>
                    <a:pt x="67" y="740"/>
                    <a:pt x="201" y="806"/>
                  </a:cubicBezTo>
                  <a:cubicBezTo>
                    <a:pt x="230" y="818"/>
                    <a:pt x="258" y="824"/>
                    <a:pt x="285" y="824"/>
                  </a:cubicBezTo>
                  <a:cubicBezTo>
                    <a:pt x="413" y="824"/>
                    <a:pt x="519" y="699"/>
                    <a:pt x="601" y="506"/>
                  </a:cubicBezTo>
                  <a:cubicBezTo>
                    <a:pt x="701" y="339"/>
                    <a:pt x="634" y="139"/>
                    <a:pt x="468" y="6"/>
                  </a:cubicBezTo>
                  <a:cubicBezTo>
                    <a:pt x="454" y="2"/>
                    <a:pt x="440" y="1"/>
                    <a:pt x="4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58"/>
            <p:cNvSpPr/>
            <p:nvPr/>
          </p:nvSpPr>
          <p:spPr>
            <a:xfrm>
              <a:off x="5348150" y="2595500"/>
              <a:ext cx="16700" cy="20325"/>
            </a:xfrm>
            <a:custGeom>
              <a:rect b="b" l="l" r="r" t="t"/>
              <a:pathLst>
                <a:path extrusionOk="0" h="813" w="668">
                  <a:moveTo>
                    <a:pt x="426" y="1"/>
                  </a:moveTo>
                  <a:cubicBezTo>
                    <a:pt x="301" y="1"/>
                    <a:pt x="161" y="127"/>
                    <a:pt x="101" y="306"/>
                  </a:cubicBezTo>
                  <a:cubicBezTo>
                    <a:pt x="1" y="540"/>
                    <a:pt x="67" y="740"/>
                    <a:pt x="201" y="806"/>
                  </a:cubicBezTo>
                  <a:cubicBezTo>
                    <a:pt x="218" y="811"/>
                    <a:pt x="235" y="813"/>
                    <a:pt x="254" y="813"/>
                  </a:cubicBezTo>
                  <a:cubicBezTo>
                    <a:pt x="382" y="813"/>
                    <a:pt x="543" y="711"/>
                    <a:pt x="601" y="506"/>
                  </a:cubicBezTo>
                  <a:cubicBezTo>
                    <a:pt x="668" y="306"/>
                    <a:pt x="601" y="73"/>
                    <a:pt x="468" y="6"/>
                  </a:cubicBezTo>
                  <a:cubicBezTo>
                    <a:pt x="454" y="2"/>
                    <a:pt x="440" y="1"/>
                    <a:pt x="4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58"/>
            <p:cNvSpPr/>
            <p:nvPr/>
          </p:nvSpPr>
          <p:spPr>
            <a:xfrm>
              <a:off x="5311475" y="2599800"/>
              <a:ext cx="23375" cy="49000"/>
            </a:xfrm>
            <a:custGeom>
              <a:rect b="b" l="l" r="r" t="t"/>
              <a:pathLst>
                <a:path extrusionOk="0" h="1960" w="935">
                  <a:moveTo>
                    <a:pt x="734" y="1"/>
                  </a:moveTo>
                  <a:lnTo>
                    <a:pt x="0" y="1702"/>
                  </a:lnTo>
                  <a:cubicBezTo>
                    <a:pt x="202" y="1879"/>
                    <a:pt x="443" y="1960"/>
                    <a:pt x="692" y="1960"/>
                  </a:cubicBezTo>
                  <a:cubicBezTo>
                    <a:pt x="772" y="1960"/>
                    <a:pt x="853" y="1952"/>
                    <a:pt x="934" y="1935"/>
                  </a:cubicBezTo>
                  <a:cubicBezTo>
                    <a:pt x="767" y="1302"/>
                    <a:pt x="701" y="668"/>
                    <a:pt x="734" y="1"/>
                  </a:cubicBez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58"/>
            <p:cNvSpPr/>
            <p:nvPr/>
          </p:nvSpPr>
          <p:spPr>
            <a:xfrm>
              <a:off x="5266425" y="2644500"/>
              <a:ext cx="38400" cy="30375"/>
            </a:xfrm>
            <a:custGeom>
              <a:rect b="b" l="l" r="r" t="t"/>
              <a:pathLst>
                <a:path extrusionOk="0" h="1215" w="1536">
                  <a:moveTo>
                    <a:pt x="96" y="0"/>
                  </a:moveTo>
                  <a:cubicBezTo>
                    <a:pt x="87" y="0"/>
                    <a:pt x="77" y="4"/>
                    <a:pt x="67" y="14"/>
                  </a:cubicBezTo>
                  <a:cubicBezTo>
                    <a:pt x="34" y="14"/>
                    <a:pt x="1" y="47"/>
                    <a:pt x="1" y="81"/>
                  </a:cubicBezTo>
                  <a:cubicBezTo>
                    <a:pt x="234" y="581"/>
                    <a:pt x="668" y="948"/>
                    <a:pt x="1168" y="1148"/>
                  </a:cubicBezTo>
                  <a:cubicBezTo>
                    <a:pt x="1268" y="1148"/>
                    <a:pt x="1335" y="1181"/>
                    <a:pt x="1435" y="1215"/>
                  </a:cubicBezTo>
                  <a:cubicBezTo>
                    <a:pt x="1468" y="1215"/>
                    <a:pt x="1502" y="1181"/>
                    <a:pt x="1502" y="1148"/>
                  </a:cubicBezTo>
                  <a:cubicBezTo>
                    <a:pt x="1535" y="1115"/>
                    <a:pt x="1502" y="1081"/>
                    <a:pt x="1468" y="1081"/>
                  </a:cubicBezTo>
                  <a:cubicBezTo>
                    <a:pt x="868" y="948"/>
                    <a:pt x="401" y="581"/>
                    <a:pt x="134" y="47"/>
                  </a:cubicBezTo>
                  <a:cubicBezTo>
                    <a:pt x="134" y="24"/>
                    <a:pt x="118" y="0"/>
                    <a:pt x="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58"/>
            <p:cNvSpPr/>
            <p:nvPr/>
          </p:nvSpPr>
          <p:spPr>
            <a:xfrm>
              <a:off x="5282275" y="2544950"/>
              <a:ext cx="34225" cy="11525"/>
            </a:xfrm>
            <a:custGeom>
              <a:rect b="b" l="l" r="r" t="t"/>
              <a:pathLst>
                <a:path extrusionOk="0" h="461" w="1369">
                  <a:moveTo>
                    <a:pt x="829" y="0"/>
                  </a:moveTo>
                  <a:cubicBezTo>
                    <a:pt x="563" y="0"/>
                    <a:pt x="296" y="81"/>
                    <a:pt x="67" y="227"/>
                  </a:cubicBezTo>
                  <a:cubicBezTo>
                    <a:pt x="1" y="260"/>
                    <a:pt x="1" y="327"/>
                    <a:pt x="34" y="393"/>
                  </a:cubicBezTo>
                  <a:cubicBezTo>
                    <a:pt x="34" y="427"/>
                    <a:pt x="34" y="427"/>
                    <a:pt x="67" y="460"/>
                  </a:cubicBezTo>
                  <a:cubicBezTo>
                    <a:pt x="101" y="460"/>
                    <a:pt x="167" y="460"/>
                    <a:pt x="201" y="427"/>
                  </a:cubicBezTo>
                  <a:cubicBezTo>
                    <a:pt x="376" y="330"/>
                    <a:pt x="573" y="278"/>
                    <a:pt x="767" y="278"/>
                  </a:cubicBezTo>
                  <a:cubicBezTo>
                    <a:pt x="906" y="278"/>
                    <a:pt x="1043" y="304"/>
                    <a:pt x="1168" y="360"/>
                  </a:cubicBezTo>
                  <a:cubicBezTo>
                    <a:pt x="1186" y="369"/>
                    <a:pt x="1204" y="373"/>
                    <a:pt x="1222" y="373"/>
                  </a:cubicBezTo>
                  <a:cubicBezTo>
                    <a:pt x="1271" y="373"/>
                    <a:pt x="1319" y="342"/>
                    <a:pt x="1368" y="293"/>
                  </a:cubicBezTo>
                  <a:cubicBezTo>
                    <a:pt x="1368" y="227"/>
                    <a:pt x="1368" y="126"/>
                    <a:pt x="1301" y="93"/>
                  </a:cubicBezTo>
                  <a:cubicBezTo>
                    <a:pt x="1150" y="30"/>
                    <a:pt x="990" y="0"/>
                    <a:pt x="8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58"/>
            <p:cNvSpPr/>
            <p:nvPr/>
          </p:nvSpPr>
          <p:spPr>
            <a:xfrm>
              <a:off x="5362325" y="2564450"/>
              <a:ext cx="25050" cy="27875"/>
            </a:xfrm>
            <a:custGeom>
              <a:rect b="b" l="l" r="r" t="t"/>
              <a:pathLst>
                <a:path extrusionOk="0" h="1115" w="1002">
                  <a:moveTo>
                    <a:pt x="148" y="1"/>
                  </a:moveTo>
                  <a:cubicBezTo>
                    <a:pt x="101" y="1"/>
                    <a:pt x="59" y="31"/>
                    <a:pt x="34" y="80"/>
                  </a:cubicBezTo>
                  <a:cubicBezTo>
                    <a:pt x="1" y="80"/>
                    <a:pt x="1" y="114"/>
                    <a:pt x="34" y="147"/>
                  </a:cubicBezTo>
                  <a:cubicBezTo>
                    <a:pt x="34" y="180"/>
                    <a:pt x="68" y="214"/>
                    <a:pt x="101" y="247"/>
                  </a:cubicBezTo>
                  <a:cubicBezTo>
                    <a:pt x="401" y="381"/>
                    <a:pt x="635" y="647"/>
                    <a:pt x="735" y="981"/>
                  </a:cubicBezTo>
                  <a:cubicBezTo>
                    <a:pt x="735" y="1048"/>
                    <a:pt x="801" y="1114"/>
                    <a:pt x="868" y="1114"/>
                  </a:cubicBezTo>
                  <a:cubicBezTo>
                    <a:pt x="935" y="1081"/>
                    <a:pt x="1002" y="1014"/>
                    <a:pt x="1002" y="948"/>
                  </a:cubicBezTo>
                  <a:cubicBezTo>
                    <a:pt x="901" y="514"/>
                    <a:pt x="601" y="180"/>
                    <a:pt x="201" y="14"/>
                  </a:cubicBezTo>
                  <a:cubicBezTo>
                    <a:pt x="183" y="5"/>
                    <a:pt x="165" y="1"/>
                    <a:pt x="1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58"/>
            <p:cNvSpPr/>
            <p:nvPr/>
          </p:nvSpPr>
          <p:spPr>
            <a:xfrm>
              <a:off x="5022925" y="3317650"/>
              <a:ext cx="218525" cy="37725"/>
            </a:xfrm>
            <a:custGeom>
              <a:rect b="b" l="l" r="r" t="t"/>
              <a:pathLst>
                <a:path extrusionOk="0" h="1509" w="8741">
                  <a:moveTo>
                    <a:pt x="1237" y="0"/>
                  </a:moveTo>
                  <a:cubicBezTo>
                    <a:pt x="913" y="0"/>
                    <a:pt x="687" y="2"/>
                    <a:pt x="601" y="7"/>
                  </a:cubicBezTo>
                  <a:cubicBezTo>
                    <a:pt x="0" y="41"/>
                    <a:pt x="267" y="241"/>
                    <a:pt x="267" y="241"/>
                  </a:cubicBezTo>
                  <a:lnTo>
                    <a:pt x="8740" y="1508"/>
                  </a:lnTo>
                  <a:lnTo>
                    <a:pt x="8740" y="1508"/>
                  </a:lnTo>
                  <a:lnTo>
                    <a:pt x="8673" y="74"/>
                  </a:lnTo>
                  <a:cubicBezTo>
                    <a:pt x="8673" y="74"/>
                    <a:pt x="3184" y="0"/>
                    <a:pt x="1237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58"/>
            <p:cNvSpPr/>
            <p:nvPr/>
          </p:nvSpPr>
          <p:spPr>
            <a:xfrm>
              <a:off x="5028750" y="3317650"/>
              <a:ext cx="212700" cy="37725"/>
            </a:xfrm>
            <a:custGeom>
              <a:rect b="b" l="l" r="r" t="t"/>
              <a:pathLst>
                <a:path extrusionOk="0" h="1509" w="8508">
                  <a:moveTo>
                    <a:pt x="1193" y="0"/>
                  </a:moveTo>
                  <a:cubicBezTo>
                    <a:pt x="876" y="0"/>
                    <a:pt x="654" y="2"/>
                    <a:pt x="568" y="7"/>
                  </a:cubicBezTo>
                  <a:cubicBezTo>
                    <a:pt x="1" y="41"/>
                    <a:pt x="234" y="241"/>
                    <a:pt x="234" y="241"/>
                  </a:cubicBezTo>
                  <a:lnTo>
                    <a:pt x="8507" y="1508"/>
                  </a:lnTo>
                  <a:lnTo>
                    <a:pt x="8440" y="74"/>
                  </a:lnTo>
                  <a:cubicBezTo>
                    <a:pt x="8440" y="74"/>
                    <a:pt x="3098" y="0"/>
                    <a:pt x="1193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58"/>
            <p:cNvSpPr/>
            <p:nvPr/>
          </p:nvSpPr>
          <p:spPr>
            <a:xfrm>
              <a:off x="5028750" y="3317650"/>
              <a:ext cx="212700" cy="37725"/>
            </a:xfrm>
            <a:custGeom>
              <a:rect b="b" l="l" r="r" t="t"/>
              <a:pathLst>
                <a:path extrusionOk="0" h="1509" w="8508">
                  <a:moveTo>
                    <a:pt x="1193" y="0"/>
                  </a:moveTo>
                  <a:cubicBezTo>
                    <a:pt x="876" y="0"/>
                    <a:pt x="654" y="2"/>
                    <a:pt x="568" y="7"/>
                  </a:cubicBezTo>
                  <a:cubicBezTo>
                    <a:pt x="1" y="41"/>
                    <a:pt x="234" y="241"/>
                    <a:pt x="234" y="241"/>
                  </a:cubicBezTo>
                  <a:lnTo>
                    <a:pt x="8507" y="1508"/>
                  </a:lnTo>
                  <a:lnTo>
                    <a:pt x="8440" y="74"/>
                  </a:lnTo>
                  <a:cubicBezTo>
                    <a:pt x="8440" y="74"/>
                    <a:pt x="3098" y="0"/>
                    <a:pt x="1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58"/>
            <p:cNvSpPr/>
            <p:nvPr/>
          </p:nvSpPr>
          <p:spPr>
            <a:xfrm>
              <a:off x="5110475" y="3251300"/>
              <a:ext cx="118450" cy="79050"/>
            </a:xfrm>
            <a:custGeom>
              <a:rect b="b" l="l" r="r" t="t"/>
              <a:pathLst>
                <a:path extrusionOk="0" h="3162" w="4738">
                  <a:moveTo>
                    <a:pt x="2870" y="1"/>
                  </a:moveTo>
                  <a:cubicBezTo>
                    <a:pt x="2309" y="1"/>
                    <a:pt x="1758" y="273"/>
                    <a:pt x="1302" y="526"/>
                  </a:cubicBezTo>
                  <a:lnTo>
                    <a:pt x="601" y="927"/>
                  </a:lnTo>
                  <a:cubicBezTo>
                    <a:pt x="1" y="2127"/>
                    <a:pt x="2803" y="3162"/>
                    <a:pt x="2803" y="3162"/>
                  </a:cubicBezTo>
                  <a:lnTo>
                    <a:pt x="4738" y="493"/>
                  </a:lnTo>
                  <a:lnTo>
                    <a:pt x="3403" y="93"/>
                  </a:lnTo>
                  <a:cubicBezTo>
                    <a:pt x="3226" y="28"/>
                    <a:pt x="3048" y="1"/>
                    <a:pt x="2870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58"/>
            <p:cNvSpPr/>
            <p:nvPr/>
          </p:nvSpPr>
          <p:spPr>
            <a:xfrm>
              <a:off x="5180525" y="3263600"/>
              <a:ext cx="76750" cy="80100"/>
            </a:xfrm>
            <a:custGeom>
              <a:rect b="b" l="l" r="r" t="t"/>
              <a:pathLst>
                <a:path extrusionOk="0" h="3204" w="3070">
                  <a:moveTo>
                    <a:pt x="1936" y="1"/>
                  </a:moveTo>
                  <a:lnTo>
                    <a:pt x="1" y="2670"/>
                  </a:lnTo>
                  <a:lnTo>
                    <a:pt x="1736" y="3203"/>
                  </a:lnTo>
                  <a:lnTo>
                    <a:pt x="3070" y="1869"/>
                  </a:lnTo>
                  <a:lnTo>
                    <a:pt x="1936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58"/>
            <p:cNvSpPr/>
            <p:nvPr/>
          </p:nvSpPr>
          <p:spPr>
            <a:xfrm>
              <a:off x="4851125" y="2921525"/>
              <a:ext cx="329425" cy="368800"/>
            </a:xfrm>
            <a:custGeom>
              <a:rect b="b" l="l" r="r" t="t"/>
              <a:pathLst>
                <a:path extrusionOk="0" h="14752" w="13177">
                  <a:moveTo>
                    <a:pt x="2421" y="0"/>
                  </a:moveTo>
                  <a:cubicBezTo>
                    <a:pt x="2368" y="0"/>
                    <a:pt x="2318" y="3"/>
                    <a:pt x="2269" y="8"/>
                  </a:cubicBezTo>
                  <a:cubicBezTo>
                    <a:pt x="801" y="2876"/>
                    <a:pt x="1" y="5011"/>
                    <a:pt x="1068" y="7379"/>
                  </a:cubicBezTo>
                  <a:cubicBezTo>
                    <a:pt x="1802" y="8981"/>
                    <a:pt x="3437" y="9981"/>
                    <a:pt x="4971" y="10915"/>
                  </a:cubicBezTo>
                  <a:cubicBezTo>
                    <a:pt x="7073" y="12150"/>
                    <a:pt x="9174" y="13450"/>
                    <a:pt x="11276" y="14751"/>
                  </a:cubicBezTo>
                  <a:lnTo>
                    <a:pt x="13177" y="13450"/>
                  </a:lnTo>
                  <a:cubicBezTo>
                    <a:pt x="12143" y="12049"/>
                    <a:pt x="7039" y="8113"/>
                    <a:pt x="6072" y="6712"/>
                  </a:cubicBezTo>
                  <a:cubicBezTo>
                    <a:pt x="5138" y="5345"/>
                    <a:pt x="5605" y="4144"/>
                    <a:pt x="6606" y="1642"/>
                  </a:cubicBezTo>
                  <a:cubicBezTo>
                    <a:pt x="6606" y="1642"/>
                    <a:pt x="3818" y="0"/>
                    <a:pt x="2421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58"/>
            <p:cNvSpPr/>
            <p:nvPr/>
          </p:nvSpPr>
          <p:spPr>
            <a:xfrm>
              <a:off x="5223900" y="3347850"/>
              <a:ext cx="419500" cy="20850"/>
            </a:xfrm>
            <a:custGeom>
              <a:rect b="b" l="l" r="r" t="t"/>
              <a:pathLst>
                <a:path extrusionOk="0" h="834" w="16780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67"/>
                    <a:pt x="134" y="600"/>
                    <a:pt x="301" y="600"/>
                  </a:cubicBezTo>
                  <a:lnTo>
                    <a:pt x="16479" y="834"/>
                  </a:lnTo>
                  <a:cubicBezTo>
                    <a:pt x="16646" y="834"/>
                    <a:pt x="16779" y="701"/>
                    <a:pt x="16779" y="534"/>
                  </a:cubicBezTo>
                  <a:cubicBezTo>
                    <a:pt x="16779" y="367"/>
                    <a:pt x="16646" y="234"/>
                    <a:pt x="16479" y="200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8"/>
            <p:cNvSpPr/>
            <p:nvPr/>
          </p:nvSpPr>
          <p:spPr>
            <a:xfrm>
              <a:off x="5028750" y="3317650"/>
              <a:ext cx="208525" cy="45350"/>
            </a:xfrm>
            <a:custGeom>
              <a:rect b="b" l="l" r="r" t="t"/>
              <a:pathLst>
                <a:path extrusionOk="0" h="1814" w="8341">
                  <a:moveTo>
                    <a:pt x="337" y="1"/>
                  </a:moveTo>
                  <a:cubicBezTo>
                    <a:pt x="194" y="1"/>
                    <a:pt x="63" y="95"/>
                    <a:pt x="34" y="241"/>
                  </a:cubicBezTo>
                  <a:cubicBezTo>
                    <a:pt x="1" y="407"/>
                    <a:pt x="134" y="574"/>
                    <a:pt x="301" y="608"/>
                  </a:cubicBezTo>
                  <a:lnTo>
                    <a:pt x="7973" y="1808"/>
                  </a:lnTo>
                  <a:cubicBezTo>
                    <a:pt x="7991" y="1812"/>
                    <a:pt x="8008" y="1814"/>
                    <a:pt x="8025" y="1814"/>
                  </a:cubicBezTo>
                  <a:cubicBezTo>
                    <a:pt x="8173" y="1814"/>
                    <a:pt x="8310" y="1691"/>
                    <a:pt x="8340" y="1542"/>
                  </a:cubicBezTo>
                  <a:cubicBezTo>
                    <a:pt x="8340" y="1375"/>
                    <a:pt x="8240" y="1241"/>
                    <a:pt x="8073" y="1208"/>
                  </a:cubicBezTo>
                  <a:lnTo>
                    <a:pt x="401" y="7"/>
                  </a:lnTo>
                  <a:cubicBezTo>
                    <a:pt x="380" y="3"/>
                    <a:pt x="358" y="1"/>
                    <a:pt x="337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58"/>
            <p:cNvSpPr/>
            <p:nvPr/>
          </p:nvSpPr>
          <p:spPr>
            <a:xfrm>
              <a:off x="5028750" y="3317650"/>
              <a:ext cx="208525" cy="45350"/>
            </a:xfrm>
            <a:custGeom>
              <a:rect b="b" l="l" r="r" t="t"/>
              <a:pathLst>
                <a:path extrusionOk="0" h="1814" w="8341">
                  <a:moveTo>
                    <a:pt x="337" y="1"/>
                  </a:moveTo>
                  <a:cubicBezTo>
                    <a:pt x="194" y="1"/>
                    <a:pt x="63" y="95"/>
                    <a:pt x="34" y="241"/>
                  </a:cubicBezTo>
                  <a:cubicBezTo>
                    <a:pt x="1" y="407"/>
                    <a:pt x="134" y="574"/>
                    <a:pt x="301" y="608"/>
                  </a:cubicBezTo>
                  <a:lnTo>
                    <a:pt x="7973" y="1808"/>
                  </a:lnTo>
                  <a:cubicBezTo>
                    <a:pt x="7991" y="1812"/>
                    <a:pt x="8008" y="1814"/>
                    <a:pt x="8025" y="1814"/>
                  </a:cubicBezTo>
                  <a:cubicBezTo>
                    <a:pt x="8173" y="1814"/>
                    <a:pt x="8310" y="1691"/>
                    <a:pt x="8340" y="1542"/>
                  </a:cubicBezTo>
                  <a:cubicBezTo>
                    <a:pt x="8340" y="1375"/>
                    <a:pt x="8240" y="1241"/>
                    <a:pt x="8073" y="1208"/>
                  </a:cubicBezTo>
                  <a:lnTo>
                    <a:pt x="401" y="7"/>
                  </a:lnTo>
                  <a:cubicBezTo>
                    <a:pt x="380" y="3"/>
                    <a:pt x="358" y="1"/>
                    <a:pt x="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58"/>
            <p:cNvSpPr/>
            <p:nvPr/>
          </p:nvSpPr>
          <p:spPr>
            <a:xfrm>
              <a:off x="5218900" y="3109325"/>
              <a:ext cx="447850" cy="243550"/>
            </a:xfrm>
            <a:custGeom>
              <a:rect b="b" l="l" r="r" t="t"/>
              <a:pathLst>
                <a:path extrusionOk="0" h="9742" w="17914">
                  <a:moveTo>
                    <a:pt x="1902" y="1"/>
                  </a:moveTo>
                  <a:cubicBezTo>
                    <a:pt x="1368" y="1"/>
                    <a:pt x="901" y="401"/>
                    <a:pt x="834" y="935"/>
                  </a:cubicBezTo>
                  <a:lnTo>
                    <a:pt x="67" y="8574"/>
                  </a:lnTo>
                  <a:cubicBezTo>
                    <a:pt x="0" y="9107"/>
                    <a:pt x="434" y="9541"/>
                    <a:pt x="934" y="9541"/>
                  </a:cubicBezTo>
                  <a:lnTo>
                    <a:pt x="16012" y="9741"/>
                  </a:lnTo>
                  <a:cubicBezTo>
                    <a:pt x="16579" y="9741"/>
                    <a:pt x="17013" y="9341"/>
                    <a:pt x="17079" y="8807"/>
                  </a:cubicBezTo>
                  <a:lnTo>
                    <a:pt x="17846" y="1168"/>
                  </a:lnTo>
                  <a:cubicBezTo>
                    <a:pt x="17913" y="635"/>
                    <a:pt x="17513" y="201"/>
                    <a:pt x="16979" y="201"/>
                  </a:cubicBezTo>
                  <a:lnTo>
                    <a:pt x="1902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58"/>
            <p:cNvSpPr/>
            <p:nvPr/>
          </p:nvSpPr>
          <p:spPr>
            <a:xfrm>
              <a:off x="5218900" y="3109325"/>
              <a:ext cx="447850" cy="243550"/>
            </a:xfrm>
            <a:custGeom>
              <a:rect b="b" l="l" r="r" t="t"/>
              <a:pathLst>
                <a:path extrusionOk="0" h="9742" w="17914">
                  <a:moveTo>
                    <a:pt x="1902" y="1"/>
                  </a:moveTo>
                  <a:cubicBezTo>
                    <a:pt x="1368" y="1"/>
                    <a:pt x="901" y="401"/>
                    <a:pt x="834" y="935"/>
                  </a:cubicBezTo>
                  <a:lnTo>
                    <a:pt x="67" y="8574"/>
                  </a:lnTo>
                  <a:cubicBezTo>
                    <a:pt x="0" y="9107"/>
                    <a:pt x="434" y="9541"/>
                    <a:pt x="934" y="9541"/>
                  </a:cubicBezTo>
                  <a:lnTo>
                    <a:pt x="16012" y="9741"/>
                  </a:lnTo>
                  <a:cubicBezTo>
                    <a:pt x="16579" y="9741"/>
                    <a:pt x="17013" y="9341"/>
                    <a:pt x="17079" y="8807"/>
                  </a:cubicBezTo>
                  <a:lnTo>
                    <a:pt x="17846" y="1168"/>
                  </a:lnTo>
                  <a:cubicBezTo>
                    <a:pt x="17913" y="635"/>
                    <a:pt x="17513" y="201"/>
                    <a:pt x="16979" y="201"/>
                  </a:cubicBezTo>
                  <a:lnTo>
                    <a:pt x="19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58"/>
            <p:cNvSpPr/>
            <p:nvPr/>
          </p:nvSpPr>
          <p:spPr>
            <a:xfrm>
              <a:off x="5230575" y="3108500"/>
              <a:ext cx="447000" cy="243525"/>
            </a:xfrm>
            <a:custGeom>
              <a:rect b="b" l="l" r="r" t="t"/>
              <a:pathLst>
                <a:path extrusionOk="0" h="9741" w="17880">
                  <a:moveTo>
                    <a:pt x="1902" y="1"/>
                  </a:moveTo>
                  <a:cubicBezTo>
                    <a:pt x="1335" y="1"/>
                    <a:pt x="868" y="401"/>
                    <a:pt x="834" y="968"/>
                  </a:cubicBezTo>
                  <a:lnTo>
                    <a:pt x="67" y="8573"/>
                  </a:lnTo>
                  <a:cubicBezTo>
                    <a:pt x="0" y="9107"/>
                    <a:pt x="401" y="9541"/>
                    <a:pt x="934" y="9541"/>
                  </a:cubicBezTo>
                  <a:lnTo>
                    <a:pt x="16012" y="9741"/>
                  </a:lnTo>
                  <a:cubicBezTo>
                    <a:pt x="16546" y="9741"/>
                    <a:pt x="17013" y="9341"/>
                    <a:pt x="17079" y="8807"/>
                  </a:cubicBezTo>
                  <a:lnTo>
                    <a:pt x="17846" y="1168"/>
                  </a:lnTo>
                  <a:cubicBezTo>
                    <a:pt x="17880" y="668"/>
                    <a:pt x="17480" y="201"/>
                    <a:pt x="16979" y="201"/>
                  </a:cubicBezTo>
                  <a:lnTo>
                    <a:pt x="19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58"/>
            <p:cNvSpPr/>
            <p:nvPr/>
          </p:nvSpPr>
          <p:spPr>
            <a:xfrm>
              <a:off x="5426550" y="3201900"/>
              <a:ext cx="80900" cy="76750"/>
            </a:xfrm>
            <a:custGeom>
              <a:rect b="b" l="l" r="r" t="t"/>
              <a:pathLst>
                <a:path extrusionOk="0" h="3070" w="3236">
                  <a:moveTo>
                    <a:pt x="1768" y="1"/>
                  </a:moveTo>
                  <a:cubicBezTo>
                    <a:pt x="901" y="34"/>
                    <a:pt x="167" y="668"/>
                    <a:pt x="100" y="1535"/>
                  </a:cubicBezTo>
                  <a:cubicBezTo>
                    <a:pt x="0" y="2369"/>
                    <a:pt x="634" y="3069"/>
                    <a:pt x="1468" y="3069"/>
                  </a:cubicBezTo>
                  <a:cubicBezTo>
                    <a:pt x="2335" y="3036"/>
                    <a:pt x="3069" y="2402"/>
                    <a:pt x="3136" y="1535"/>
                  </a:cubicBezTo>
                  <a:cubicBezTo>
                    <a:pt x="3236" y="701"/>
                    <a:pt x="2569" y="1"/>
                    <a:pt x="1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58"/>
            <p:cNvSpPr/>
            <p:nvPr/>
          </p:nvSpPr>
          <p:spPr>
            <a:xfrm>
              <a:off x="4868650" y="2723850"/>
              <a:ext cx="255250" cy="288775"/>
            </a:xfrm>
            <a:custGeom>
              <a:rect b="b" l="l" r="r" t="t"/>
              <a:pathLst>
                <a:path extrusionOk="0" h="11551" w="10210">
                  <a:moveTo>
                    <a:pt x="6628" y="0"/>
                  </a:moveTo>
                  <a:cubicBezTo>
                    <a:pt x="6439" y="0"/>
                    <a:pt x="6243" y="14"/>
                    <a:pt x="6038" y="42"/>
                  </a:cubicBezTo>
                  <a:cubicBezTo>
                    <a:pt x="3069" y="476"/>
                    <a:pt x="1201" y="5113"/>
                    <a:pt x="0" y="8748"/>
                  </a:cubicBezTo>
                  <a:lnTo>
                    <a:pt x="6205" y="11550"/>
                  </a:lnTo>
                  <a:cubicBezTo>
                    <a:pt x="7272" y="9749"/>
                    <a:pt x="8173" y="7814"/>
                    <a:pt x="8907" y="5813"/>
                  </a:cubicBezTo>
                  <a:cubicBezTo>
                    <a:pt x="10209" y="2402"/>
                    <a:pt x="9119" y="0"/>
                    <a:pt x="66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58"/>
            <p:cNvSpPr/>
            <p:nvPr/>
          </p:nvSpPr>
          <p:spPr>
            <a:xfrm>
              <a:off x="4549250" y="2280400"/>
              <a:ext cx="1361825" cy="1483600"/>
            </a:xfrm>
            <a:custGeom>
              <a:rect b="b" l="l" r="r" t="t"/>
              <a:pathLst>
                <a:path extrusionOk="0" h="59344" w="54473">
                  <a:moveTo>
                    <a:pt x="49269" y="401"/>
                  </a:moveTo>
                  <a:cubicBezTo>
                    <a:pt x="51904" y="401"/>
                    <a:pt x="54073" y="2536"/>
                    <a:pt x="54073" y="5205"/>
                  </a:cubicBezTo>
                  <a:lnTo>
                    <a:pt x="54073" y="54140"/>
                  </a:lnTo>
                  <a:cubicBezTo>
                    <a:pt x="54073" y="56775"/>
                    <a:pt x="51904" y="58910"/>
                    <a:pt x="49269" y="58943"/>
                  </a:cubicBezTo>
                  <a:lnTo>
                    <a:pt x="5204" y="58943"/>
                  </a:lnTo>
                  <a:cubicBezTo>
                    <a:pt x="2569" y="58910"/>
                    <a:pt x="401" y="56775"/>
                    <a:pt x="401" y="54140"/>
                  </a:cubicBezTo>
                  <a:lnTo>
                    <a:pt x="401" y="5205"/>
                  </a:lnTo>
                  <a:cubicBezTo>
                    <a:pt x="401" y="2536"/>
                    <a:pt x="2569" y="401"/>
                    <a:pt x="5204" y="401"/>
                  </a:cubicBezTo>
                  <a:close/>
                  <a:moveTo>
                    <a:pt x="5204" y="1"/>
                  </a:moveTo>
                  <a:cubicBezTo>
                    <a:pt x="2336" y="1"/>
                    <a:pt x="1" y="2302"/>
                    <a:pt x="1" y="5205"/>
                  </a:cubicBezTo>
                  <a:lnTo>
                    <a:pt x="1" y="54140"/>
                  </a:lnTo>
                  <a:cubicBezTo>
                    <a:pt x="1" y="57008"/>
                    <a:pt x="2336" y="59343"/>
                    <a:pt x="5204" y="59343"/>
                  </a:cubicBezTo>
                  <a:lnTo>
                    <a:pt x="49269" y="59343"/>
                  </a:lnTo>
                  <a:cubicBezTo>
                    <a:pt x="52138" y="59343"/>
                    <a:pt x="54473" y="57008"/>
                    <a:pt x="54473" y="54140"/>
                  </a:cubicBezTo>
                  <a:lnTo>
                    <a:pt x="54473" y="5205"/>
                  </a:lnTo>
                  <a:cubicBezTo>
                    <a:pt x="54473" y="2302"/>
                    <a:pt x="52138" y="1"/>
                    <a:pt x="49269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58"/>
            <p:cNvSpPr/>
            <p:nvPr/>
          </p:nvSpPr>
          <p:spPr>
            <a:xfrm>
              <a:off x="5728425" y="2237050"/>
              <a:ext cx="57575" cy="7525"/>
            </a:xfrm>
            <a:custGeom>
              <a:rect b="b" l="l" r="r" t="t"/>
              <a:pathLst>
                <a:path extrusionOk="0" h="301" w="2303">
                  <a:moveTo>
                    <a:pt x="1" y="0"/>
                  </a:moveTo>
                  <a:lnTo>
                    <a:pt x="1" y="300"/>
                  </a:lnTo>
                  <a:lnTo>
                    <a:pt x="2302" y="300"/>
                  </a:lnTo>
                  <a:lnTo>
                    <a:pt x="2302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58"/>
            <p:cNvSpPr/>
            <p:nvPr/>
          </p:nvSpPr>
          <p:spPr>
            <a:xfrm>
              <a:off x="5458225" y="2237050"/>
              <a:ext cx="212675" cy="7525"/>
            </a:xfrm>
            <a:custGeom>
              <a:rect b="b" l="l" r="r" t="t"/>
              <a:pathLst>
                <a:path extrusionOk="0" h="301" w="8507">
                  <a:moveTo>
                    <a:pt x="1" y="0"/>
                  </a:moveTo>
                  <a:lnTo>
                    <a:pt x="1" y="300"/>
                  </a:lnTo>
                  <a:lnTo>
                    <a:pt x="8507" y="300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58"/>
            <p:cNvSpPr/>
            <p:nvPr/>
          </p:nvSpPr>
          <p:spPr>
            <a:xfrm>
              <a:off x="3892950" y="980300"/>
              <a:ext cx="844800" cy="1210900"/>
            </a:xfrm>
            <a:custGeom>
              <a:rect b="b" l="l" r="r" t="t"/>
              <a:pathLst>
                <a:path extrusionOk="0" h="48436" w="33792">
                  <a:moveTo>
                    <a:pt x="4204" y="1"/>
                  </a:moveTo>
                  <a:lnTo>
                    <a:pt x="1" y="48436"/>
                  </a:lnTo>
                  <a:lnTo>
                    <a:pt x="29555" y="48436"/>
                  </a:lnTo>
                  <a:lnTo>
                    <a:pt x="33791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58"/>
            <p:cNvSpPr/>
            <p:nvPr/>
          </p:nvSpPr>
          <p:spPr>
            <a:xfrm>
              <a:off x="3892950" y="980300"/>
              <a:ext cx="844800" cy="1210900"/>
            </a:xfrm>
            <a:custGeom>
              <a:rect b="b" l="l" r="r" t="t"/>
              <a:pathLst>
                <a:path extrusionOk="0" h="48436" w="33792">
                  <a:moveTo>
                    <a:pt x="4204" y="1"/>
                  </a:moveTo>
                  <a:lnTo>
                    <a:pt x="1" y="48436"/>
                  </a:lnTo>
                  <a:lnTo>
                    <a:pt x="29555" y="48436"/>
                  </a:lnTo>
                  <a:lnTo>
                    <a:pt x="33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58"/>
            <p:cNvSpPr/>
            <p:nvPr/>
          </p:nvSpPr>
          <p:spPr>
            <a:xfrm>
              <a:off x="4089750" y="1130175"/>
              <a:ext cx="534575" cy="695950"/>
            </a:xfrm>
            <a:custGeom>
              <a:rect b="b" l="l" r="r" t="t"/>
              <a:pathLst>
                <a:path extrusionOk="0" h="27838" w="21383">
                  <a:moveTo>
                    <a:pt x="12671" y="1"/>
                  </a:moveTo>
                  <a:cubicBezTo>
                    <a:pt x="11270" y="1"/>
                    <a:pt x="9722" y="648"/>
                    <a:pt x="8474" y="1378"/>
                  </a:cubicBezTo>
                  <a:cubicBezTo>
                    <a:pt x="6172" y="2712"/>
                    <a:pt x="4437" y="4880"/>
                    <a:pt x="2903" y="7049"/>
                  </a:cubicBezTo>
                  <a:cubicBezTo>
                    <a:pt x="2102" y="8116"/>
                    <a:pt x="1402" y="9317"/>
                    <a:pt x="868" y="10584"/>
                  </a:cubicBezTo>
                  <a:cubicBezTo>
                    <a:pt x="34" y="12919"/>
                    <a:pt x="1" y="15488"/>
                    <a:pt x="801" y="17823"/>
                  </a:cubicBezTo>
                  <a:cubicBezTo>
                    <a:pt x="1535" y="20125"/>
                    <a:pt x="2269" y="22493"/>
                    <a:pt x="3637" y="24394"/>
                  </a:cubicBezTo>
                  <a:cubicBezTo>
                    <a:pt x="3637" y="23927"/>
                    <a:pt x="4738" y="23260"/>
                    <a:pt x="5171" y="23027"/>
                  </a:cubicBezTo>
                  <a:cubicBezTo>
                    <a:pt x="6003" y="22657"/>
                    <a:pt x="6884" y="22472"/>
                    <a:pt x="7762" y="22472"/>
                  </a:cubicBezTo>
                  <a:cubicBezTo>
                    <a:pt x="8787" y="22472"/>
                    <a:pt x="9808" y="22724"/>
                    <a:pt x="10742" y="23227"/>
                  </a:cubicBezTo>
                  <a:cubicBezTo>
                    <a:pt x="12376" y="24194"/>
                    <a:pt x="13377" y="25929"/>
                    <a:pt x="13444" y="27830"/>
                  </a:cubicBezTo>
                  <a:cubicBezTo>
                    <a:pt x="13446" y="27835"/>
                    <a:pt x="13451" y="27837"/>
                    <a:pt x="13458" y="27837"/>
                  </a:cubicBezTo>
                  <a:cubicBezTo>
                    <a:pt x="13801" y="27837"/>
                    <a:pt x="19174" y="22342"/>
                    <a:pt x="20449" y="15054"/>
                  </a:cubicBezTo>
                  <a:cubicBezTo>
                    <a:pt x="20649" y="13887"/>
                    <a:pt x="21383" y="4147"/>
                    <a:pt x="14311" y="377"/>
                  </a:cubicBezTo>
                  <a:cubicBezTo>
                    <a:pt x="13811" y="113"/>
                    <a:pt x="13254" y="1"/>
                    <a:pt x="126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58"/>
            <p:cNvSpPr/>
            <p:nvPr/>
          </p:nvSpPr>
          <p:spPr>
            <a:xfrm>
              <a:off x="3818725" y="1889025"/>
              <a:ext cx="870650" cy="513150"/>
            </a:xfrm>
            <a:custGeom>
              <a:rect b="b" l="l" r="r" t="t"/>
              <a:pathLst>
                <a:path extrusionOk="0" h="20526" w="34826">
                  <a:moveTo>
                    <a:pt x="9881" y="0"/>
                  </a:moveTo>
                  <a:cubicBezTo>
                    <a:pt x="6566" y="0"/>
                    <a:pt x="3257" y="231"/>
                    <a:pt x="1" y="645"/>
                  </a:cubicBezTo>
                  <a:cubicBezTo>
                    <a:pt x="635" y="9285"/>
                    <a:pt x="835" y="15489"/>
                    <a:pt x="735" y="20526"/>
                  </a:cubicBezTo>
                  <a:lnTo>
                    <a:pt x="30389" y="20526"/>
                  </a:lnTo>
                  <a:cubicBezTo>
                    <a:pt x="34826" y="3981"/>
                    <a:pt x="33191" y="3214"/>
                    <a:pt x="33191" y="3214"/>
                  </a:cubicBezTo>
                  <a:cubicBezTo>
                    <a:pt x="29755" y="2246"/>
                    <a:pt x="26286" y="1446"/>
                    <a:pt x="22784" y="845"/>
                  </a:cubicBezTo>
                  <a:cubicBezTo>
                    <a:pt x="18914" y="278"/>
                    <a:pt x="15011" y="11"/>
                    <a:pt x="11142" y="11"/>
                  </a:cubicBezTo>
                  <a:cubicBezTo>
                    <a:pt x="10722" y="4"/>
                    <a:pt x="10301" y="0"/>
                    <a:pt x="9881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58"/>
            <p:cNvSpPr/>
            <p:nvPr/>
          </p:nvSpPr>
          <p:spPr>
            <a:xfrm>
              <a:off x="3818725" y="1889025"/>
              <a:ext cx="870650" cy="513150"/>
            </a:xfrm>
            <a:custGeom>
              <a:rect b="b" l="l" r="r" t="t"/>
              <a:pathLst>
                <a:path extrusionOk="0" h="20526" w="34826">
                  <a:moveTo>
                    <a:pt x="9881" y="0"/>
                  </a:moveTo>
                  <a:cubicBezTo>
                    <a:pt x="6566" y="0"/>
                    <a:pt x="3257" y="231"/>
                    <a:pt x="1" y="645"/>
                  </a:cubicBezTo>
                  <a:cubicBezTo>
                    <a:pt x="635" y="9285"/>
                    <a:pt x="835" y="15489"/>
                    <a:pt x="735" y="20526"/>
                  </a:cubicBezTo>
                  <a:lnTo>
                    <a:pt x="30389" y="20526"/>
                  </a:lnTo>
                  <a:cubicBezTo>
                    <a:pt x="34826" y="3981"/>
                    <a:pt x="33191" y="3214"/>
                    <a:pt x="33191" y="3214"/>
                  </a:cubicBezTo>
                  <a:cubicBezTo>
                    <a:pt x="29755" y="2246"/>
                    <a:pt x="26286" y="1446"/>
                    <a:pt x="22784" y="845"/>
                  </a:cubicBezTo>
                  <a:cubicBezTo>
                    <a:pt x="18914" y="278"/>
                    <a:pt x="15011" y="11"/>
                    <a:pt x="11142" y="11"/>
                  </a:cubicBezTo>
                  <a:cubicBezTo>
                    <a:pt x="10722" y="4"/>
                    <a:pt x="10301" y="0"/>
                    <a:pt x="9881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8"/>
            <p:cNvSpPr/>
            <p:nvPr/>
          </p:nvSpPr>
          <p:spPr>
            <a:xfrm>
              <a:off x="3818725" y="1889025"/>
              <a:ext cx="870650" cy="513150"/>
            </a:xfrm>
            <a:custGeom>
              <a:rect b="b" l="l" r="r" t="t"/>
              <a:pathLst>
                <a:path extrusionOk="0" h="20526" w="34826">
                  <a:moveTo>
                    <a:pt x="9881" y="0"/>
                  </a:moveTo>
                  <a:cubicBezTo>
                    <a:pt x="6566" y="0"/>
                    <a:pt x="3257" y="231"/>
                    <a:pt x="1" y="645"/>
                  </a:cubicBezTo>
                  <a:cubicBezTo>
                    <a:pt x="635" y="9285"/>
                    <a:pt x="835" y="15489"/>
                    <a:pt x="735" y="20526"/>
                  </a:cubicBezTo>
                  <a:lnTo>
                    <a:pt x="30389" y="20526"/>
                  </a:lnTo>
                  <a:cubicBezTo>
                    <a:pt x="34826" y="3981"/>
                    <a:pt x="33191" y="3214"/>
                    <a:pt x="33191" y="3214"/>
                  </a:cubicBezTo>
                  <a:cubicBezTo>
                    <a:pt x="29755" y="2246"/>
                    <a:pt x="26286" y="1446"/>
                    <a:pt x="22784" y="845"/>
                  </a:cubicBezTo>
                  <a:cubicBezTo>
                    <a:pt x="18914" y="278"/>
                    <a:pt x="15011" y="11"/>
                    <a:pt x="11142" y="11"/>
                  </a:cubicBezTo>
                  <a:cubicBezTo>
                    <a:pt x="10722" y="4"/>
                    <a:pt x="10301" y="0"/>
                    <a:pt x="98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58"/>
            <p:cNvSpPr/>
            <p:nvPr/>
          </p:nvSpPr>
          <p:spPr>
            <a:xfrm>
              <a:off x="4097275" y="1560725"/>
              <a:ext cx="366150" cy="439025"/>
            </a:xfrm>
            <a:custGeom>
              <a:rect b="b" l="l" r="r" t="t"/>
              <a:pathLst>
                <a:path extrusionOk="0" h="17561" w="14646">
                  <a:moveTo>
                    <a:pt x="3236" y="1"/>
                  </a:moveTo>
                  <a:cubicBezTo>
                    <a:pt x="3402" y="3803"/>
                    <a:pt x="3002" y="10775"/>
                    <a:pt x="0" y="13110"/>
                  </a:cubicBezTo>
                  <a:cubicBezTo>
                    <a:pt x="0" y="13110"/>
                    <a:pt x="400" y="17013"/>
                    <a:pt x="7405" y="17513"/>
                  </a:cubicBezTo>
                  <a:cubicBezTo>
                    <a:pt x="7872" y="17546"/>
                    <a:pt x="8297" y="17561"/>
                    <a:pt x="8685" y="17561"/>
                  </a:cubicBezTo>
                  <a:cubicBezTo>
                    <a:pt x="14645" y="17561"/>
                    <a:pt x="11675" y="13944"/>
                    <a:pt x="11675" y="13944"/>
                  </a:cubicBezTo>
                  <a:cubicBezTo>
                    <a:pt x="7639" y="12643"/>
                    <a:pt x="8239" y="9541"/>
                    <a:pt x="9440" y="6672"/>
                  </a:cubicBezTo>
                  <a:lnTo>
                    <a:pt x="3236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8"/>
            <p:cNvSpPr/>
            <p:nvPr/>
          </p:nvSpPr>
          <p:spPr>
            <a:xfrm>
              <a:off x="4058900" y="1888450"/>
              <a:ext cx="364450" cy="234375"/>
            </a:xfrm>
            <a:custGeom>
              <a:rect b="b" l="l" r="r" t="t"/>
              <a:pathLst>
                <a:path extrusionOk="0" h="9375" w="14578">
                  <a:moveTo>
                    <a:pt x="1" y="1"/>
                  </a:moveTo>
                  <a:lnTo>
                    <a:pt x="1" y="1"/>
                  </a:lnTo>
                  <a:cubicBezTo>
                    <a:pt x="1969" y="4504"/>
                    <a:pt x="11509" y="9374"/>
                    <a:pt x="11509" y="9374"/>
                  </a:cubicBezTo>
                  <a:cubicBezTo>
                    <a:pt x="14378" y="5538"/>
                    <a:pt x="14578" y="2803"/>
                    <a:pt x="13911" y="968"/>
                  </a:cubicBezTo>
                  <a:lnTo>
                    <a:pt x="13177" y="868"/>
                  </a:lnTo>
                  <a:cubicBezTo>
                    <a:pt x="9307" y="301"/>
                    <a:pt x="5438" y="34"/>
                    <a:pt x="1535" y="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8"/>
            <p:cNvSpPr/>
            <p:nvPr/>
          </p:nvSpPr>
          <p:spPr>
            <a:xfrm>
              <a:off x="4222350" y="1629100"/>
              <a:ext cx="110100" cy="149300"/>
            </a:xfrm>
            <a:custGeom>
              <a:rect b="b" l="l" r="r" t="t"/>
              <a:pathLst>
                <a:path extrusionOk="0" h="5972" w="4404">
                  <a:moveTo>
                    <a:pt x="768" y="1"/>
                  </a:moveTo>
                  <a:cubicBezTo>
                    <a:pt x="334" y="601"/>
                    <a:pt x="101" y="1335"/>
                    <a:pt x="101" y="2069"/>
                  </a:cubicBezTo>
                  <a:cubicBezTo>
                    <a:pt x="1" y="3770"/>
                    <a:pt x="2169" y="5638"/>
                    <a:pt x="3703" y="5972"/>
                  </a:cubicBezTo>
                  <a:cubicBezTo>
                    <a:pt x="3903" y="5271"/>
                    <a:pt x="4137" y="4571"/>
                    <a:pt x="4404" y="3904"/>
                  </a:cubicBezTo>
                  <a:lnTo>
                    <a:pt x="768" y="1"/>
                  </a:ln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8"/>
            <p:cNvSpPr/>
            <p:nvPr/>
          </p:nvSpPr>
          <p:spPr>
            <a:xfrm>
              <a:off x="4100600" y="1138375"/>
              <a:ext cx="477875" cy="601750"/>
            </a:xfrm>
            <a:custGeom>
              <a:rect b="b" l="l" r="r" t="t"/>
              <a:pathLst>
                <a:path extrusionOk="0" h="24070" w="19115">
                  <a:moveTo>
                    <a:pt x="9444" y="0"/>
                  </a:moveTo>
                  <a:cubicBezTo>
                    <a:pt x="5754" y="0"/>
                    <a:pt x="2142" y="2395"/>
                    <a:pt x="701" y="6120"/>
                  </a:cubicBezTo>
                  <a:cubicBezTo>
                    <a:pt x="201" y="7388"/>
                    <a:pt x="0" y="8722"/>
                    <a:pt x="101" y="10090"/>
                  </a:cubicBezTo>
                  <a:cubicBezTo>
                    <a:pt x="568" y="16327"/>
                    <a:pt x="601" y="18996"/>
                    <a:pt x="3870" y="21898"/>
                  </a:cubicBezTo>
                  <a:cubicBezTo>
                    <a:pt x="5517" y="23386"/>
                    <a:pt x="7493" y="24070"/>
                    <a:pt x="9440" y="24070"/>
                  </a:cubicBezTo>
                  <a:cubicBezTo>
                    <a:pt x="13209" y="24070"/>
                    <a:pt x="16867" y="21507"/>
                    <a:pt x="17813" y="17261"/>
                  </a:cubicBezTo>
                  <a:cubicBezTo>
                    <a:pt x="19114" y="11491"/>
                    <a:pt x="18180" y="2251"/>
                    <a:pt x="11942" y="383"/>
                  </a:cubicBezTo>
                  <a:cubicBezTo>
                    <a:pt x="11122" y="124"/>
                    <a:pt x="10281" y="0"/>
                    <a:pt x="9444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8"/>
            <p:cNvSpPr/>
            <p:nvPr/>
          </p:nvSpPr>
          <p:spPr>
            <a:xfrm>
              <a:off x="4025550" y="1118975"/>
              <a:ext cx="406975" cy="387575"/>
            </a:xfrm>
            <a:custGeom>
              <a:rect b="b" l="l" r="r" t="t"/>
              <a:pathLst>
                <a:path extrusionOk="0" h="15503" w="16279">
                  <a:moveTo>
                    <a:pt x="11288" y="1"/>
                  </a:moveTo>
                  <a:cubicBezTo>
                    <a:pt x="7678" y="1"/>
                    <a:pt x="5043" y="1697"/>
                    <a:pt x="3503" y="3427"/>
                  </a:cubicBezTo>
                  <a:cubicBezTo>
                    <a:pt x="1368" y="5829"/>
                    <a:pt x="0" y="10999"/>
                    <a:pt x="2736" y="15502"/>
                  </a:cubicBezTo>
                  <a:cubicBezTo>
                    <a:pt x="7172" y="13234"/>
                    <a:pt x="16279" y="3961"/>
                    <a:pt x="16179" y="959"/>
                  </a:cubicBezTo>
                  <a:cubicBezTo>
                    <a:pt x="14392" y="282"/>
                    <a:pt x="12759" y="1"/>
                    <a:pt x="112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8"/>
            <p:cNvSpPr/>
            <p:nvPr/>
          </p:nvSpPr>
          <p:spPr>
            <a:xfrm>
              <a:off x="4324925" y="1147100"/>
              <a:ext cx="241775" cy="124850"/>
            </a:xfrm>
            <a:custGeom>
              <a:rect b="b" l="l" r="r" t="t"/>
              <a:pathLst>
                <a:path extrusionOk="0" h="4994" w="9671">
                  <a:moveTo>
                    <a:pt x="4671" y="0"/>
                  </a:moveTo>
                  <a:lnTo>
                    <a:pt x="4671" y="0"/>
                  </a:lnTo>
                  <a:cubicBezTo>
                    <a:pt x="1" y="301"/>
                    <a:pt x="6572" y="4570"/>
                    <a:pt x="8206" y="4971"/>
                  </a:cubicBezTo>
                  <a:cubicBezTo>
                    <a:pt x="8278" y="4986"/>
                    <a:pt x="8342" y="4994"/>
                    <a:pt x="8399" y="4994"/>
                  </a:cubicBezTo>
                  <a:cubicBezTo>
                    <a:pt x="9670" y="4994"/>
                    <a:pt x="7384" y="1214"/>
                    <a:pt x="46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8"/>
            <p:cNvSpPr/>
            <p:nvPr/>
          </p:nvSpPr>
          <p:spPr>
            <a:xfrm>
              <a:off x="4310750" y="1397225"/>
              <a:ext cx="30875" cy="46000"/>
            </a:xfrm>
            <a:custGeom>
              <a:rect b="b" l="l" r="r" t="t"/>
              <a:pathLst>
                <a:path extrusionOk="0" h="1840" w="1235">
                  <a:moveTo>
                    <a:pt x="640" y="1"/>
                  </a:moveTo>
                  <a:cubicBezTo>
                    <a:pt x="627" y="1"/>
                    <a:pt x="614" y="1"/>
                    <a:pt x="601" y="3"/>
                  </a:cubicBezTo>
                  <a:cubicBezTo>
                    <a:pt x="267" y="36"/>
                    <a:pt x="0" y="470"/>
                    <a:pt x="0" y="970"/>
                  </a:cubicBezTo>
                  <a:cubicBezTo>
                    <a:pt x="0" y="1481"/>
                    <a:pt x="276" y="1839"/>
                    <a:pt x="592" y="1839"/>
                  </a:cubicBezTo>
                  <a:cubicBezTo>
                    <a:pt x="606" y="1839"/>
                    <a:pt x="620" y="1839"/>
                    <a:pt x="634" y="1837"/>
                  </a:cubicBezTo>
                  <a:cubicBezTo>
                    <a:pt x="968" y="1804"/>
                    <a:pt x="1235" y="1370"/>
                    <a:pt x="1235" y="870"/>
                  </a:cubicBezTo>
                  <a:cubicBezTo>
                    <a:pt x="1203" y="389"/>
                    <a:pt x="955" y="1"/>
                    <a:pt x="6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8"/>
            <p:cNvSpPr/>
            <p:nvPr/>
          </p:nvSpPr>
          <p:spPr>
            <a:xfrm>
              <a:off x="4460850" y="1368875"/>
              <a:ext cx="30875" cy="46000"/>
            </a:xfrm>
            <a:custGeom>
              <a:rect b="b" l="l" r="r" t="t"/>
              <a:pathLst>
                <a:path extrusionOk="0" h="1840" w="1235">
                  <a:moveTo>
                    <a:pt x="640" y="0"/>
                  </a:moveTo>
                  <a:cubicBezTo>
                    <a:pt x="627" y="0"/>
                    <a:pt x="614" y="1"/>
                    <a:pt x="601" y="2"/>
                  </a:cubicBezTo>
                  <a:cubicBezTo>
                    <a:pt x="268" y="36"/>
                    <a:pt x="1" y="469"/>
                    <a:pt x="1" y="970"/>
                  </a:cubicBezTo>
                  <a:cubicBezTo>
                    <a:pt x="1" y="1481"/>
                    <a:pt x="276" y="1839"/>
                    <a:pt x="593" y="1839"/>
                  </a:cubicBezTo>
                  <a:cubicBezTo>
                    <a:pt x="606" y="1839"/>
                    <a:pt x="620" y="1838"/>
                    <a:pt x="635" y="1837"/>
                  </a:cubicBezTo>
                  <a:cubicBezTo>
                    <a:pt x="968" y="1804"/>
                    <a:pt x="1235" y="1370"/>
                    <a:pt x="1235" y="870"/>
                  </a:cubicBezTo>
                  <a:cubicBezTo>
                    <a:pt x="1235" y="389"/>
                    <a:pt x="958" y="0"/>
                    <a:pt x="64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8"/>
            <p:cNvSpPr/>
            <p:nvPr/>
          </p:nvSpPr>
          <p:spPr>
            <a:xfrm>
              <a:off x="4472525" y="1358075"/>
              <a:ext cx="31725" cy="15625"/>
            </a:xfrm>
            <a:custGeom>
              <a:rect b="b" l="l" r="r" t="t"/>
              <a:pathLst>
                <a:path extrusionOk="0" h="625" w="1269">
                  <a:moveTo>
                    <a:pt x="1268" y="1"/>
                  </a:moveTo>
                  <a:lnTo>
                    <a:pt x="1" y="468"/>
                  </a:lnTo>
                  <a:cubicBezTo>
                    <a:pt x="127" y="580"/>
                    <a:pt x="257" y="624"/>
                    <a:pt x="382" y="624"/>
                  </a:cubicBezTo>
                  <a:cubicBezTo>
                    <a:pt x="852" y="624"/>
                    <a:pt x="1268" y="1"/>
                    <a:pt x="12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8"/>
            <p:cNvSpPr/>
            <p:nvPr/>
          </p:nvSpPr>
          <p:spPr>
            <a:xfrm>
              <a:off x="4440850" y="1428125"/>
              <a:ext cx="46725" cy="90725"/>
            </a:xfrm>
            <a:custGeom>
              <a:rect b="b" l="l" r="r" t="t"/>
              <a:pathLst>
                <a:path extrusionOk="0" h="3629" w="1869">
                  <a:moveTo>
                    <a:pt x="0" y="1"/>
                  </a:moveTo>
                  <a:lnTo>
                    <a:pt x="34" y="3603"/>
                  </a:lnTo>
                  <a:cubicBezTo>
                    <a:pt x="141" y="3620"/>
                    <a:pt x="250" y="3629"/>
                    <a:pt x="359" y="3629"/>
                  </a:cubicBezTo>
                  <a:cubicBezTo>
                    <a:pt x="890" y="3629"/>
                    <a:pt x="1425" y="3430"/>
                    <a:pt x="1868" y="3070"/>
                  </a:cubicBezTo>
                  <a:cubicBezTo>
                    <a:pt x="1068" y="2136"/>
                    <a:pt x="467" y="1102"/>
                    <a:pt x="0" y="1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8"/>
            <p:cNvSpPr/>
            <p:nvPr/>
          </p:nvSpPr>
          <p:spPr>
            <a:xfrm>
              <a:off x="4269875" y="1329875"/>
              <a:ext cx="94275" cy="35800"/>
            </a:xfrm>
            <a:custGeom>
              <a:rect b="b" l="l" r="r" t="t"/>
              <a:pathLst>
                <a:path extrusionOk="0" h="1432" w="3771">
                  <a:moveTo>
                    <a:pt x="2810" y="1"/>
                  </a:moveTo>
                  <a:cubicBezTo>
                    <a:pt x="1851" y="1"/>
                    <a:pt x="914" y="316"/>
                    <a:pt x="168" y="929"/>
                  </a:cubicBezTo>
                  <a:cubicBezTo>
                    <a:pt x="34" y="1029"/>
                    <a:pt x="1" y="1195"/>
                    <a:pt x="101" y="1329"/>
                  </a:cubicBezTo>
                  <a:lnTo>
                    <a:pt x="168" y="1396"/>
                  </a:lnTo>
                  <a:cubicBezTo>
                    <a:pt x="219" y="1421"/>
                    <a:pt x="270" y="1432"/>
                    <a:pt x="319" y="1432"/>
                  </a:cubicBezTo>
                  <a:cubicBezTo>
                    <a:pt x="398" y="1432"/>
                    <a:pt x="473" y="1403"/>
                    <a:pt x="535" y="1362"/>
                  </a:cubicBezTo>
                  <a:cubicBezTo>
                    <a:pt x="1168" y="860"/>
                    <a:pt x="1949" y="610"/>
                    <a:pt x="2743" y="610"/>
                  </a:cubicBezTo>
                  <a:cubicBezTo>
                    <a:pt x="2952" y="610"/>
                    <a:pt x="3162" y="627"/>
                    <a:pt x="3370" y="662"/>
                  </a:cubicBezTo>
                  <a:cubicBezTo>
                    <a:pt x="3537" y="662"/>
                    <a:pt x="3704" y="562"/>
                    <a:pt x="3737" y="395"/>
                  </a:cubicBezTo>
                  <a:cubicBezTo>
                    <a:pt x="3770" y="228"/>
                    <a:pt x="3670" y="95"/>
                    <a:pt x="3537" y="61"/>
                  </a:cubicBezTo>
                  <a:cubicBezTo>
                    <a:pt x="3295" y="21"/>
                    <a:pt x="3052" y="1"/>
                    <a:pt x="28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8"/>
            <p:cNvSpPr/>
            <p:nvPr/>
          </p:nvSpPr>
          <p:spPr>
            <a:xfrm>
              <a:off x="4476700" y="1294625"/>
              <a:ext cx="77575" cy="27625"/>
            </a:xfrm>
            <a:custGeom>
              <a:rect b="b" l="l" r="r" t="t"/>
              <a:pathLst>
                <a:path extrusionOk="0" h="1105" w="3103">
                  <a:moveTo>
                    <a:pt x="1297" y="0"/>
                  </a:moveTo>
                  <a:cubicBezTo>
                    <a:pt x="950" y="0"/>
                    <a:pt x="602" y="68"/>
                    <a:pt x="267" y="204"/>
                  </a:cubicBezTo>
                  <a:cubicBezTo>
                    <a:pt x="101" y="237"/>
                    <a:pt x="1" y="404"/>
                    <a:pt x="67" y="571"/>
                  </a:cubicBezTo>
                  <a:cubicBezTo>
                    <a:pt x="92" y="694"/>
                    <a:pt x="208" y="763"/>
                    <a:pt x="321" y="763"/>
                  </a:cubicBezTo>
                  <a:cubicBezTo>
                    <a:pt x="361" y="763"/>
                    <a:pt x="400" y="755"/>
                    <a:pt x="434" y="737"/>
                  </a:cubicBezTo>
                  <a:cubicBezTo>
                    <a:pt x="690" y="644"/>
                    <a:pt x="954" y="600"/>
                    <a:pt x="1214" y="600"/>
                  </a:cubicBezTo>
                  <a:cubicBezTo>
                    <a:pt x="1702" y="600"/>
                    <a:pt x="2178" y="755"/>
                    <a:pt x="2569" y="1038"/>
                  </a:cubicBezTo>
                  <a:cubicBezTo>
                    <a:pt x="2636" y="1071"/>
                    <a:pt x="2669" y="1104"/>
                    <a:pt x="2736" y="1104"/>
                  </a:cubicBezTo>
                  <a:cubicBezTo>
                    <a:pt x="2836" y="1104"/>
                    <a:pt x="2936" y="1071"/>
                    <a:pt x="3003" y="971"/>
                  </a:cubicBezTo>
                  <a:cubicBezTo>
                    <a:pt x="3103" y="838"/>
                    <a:pt x="3069" y="671"/>
                    <a:pt x="2969" y="571"/>
                  </a:cubicBezTo>
                  <a:cubicBezTo>
                    <a:pt x="2466" y="193"/>
                    <a:pt x="1884" y="0"/>
                    <a:pt x="129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8"/>
            <p:cNvSpPr/>
            <p:nvPr/>
          </p:nvSpPr>
          <p:spPr>
            <a:xfrm>
              <a:off x="4322425" y="1386425"/>
              <a:ext cx="30875" cy="15950"/>
            </a:xfrm>
            <a:custGeom>
              <a:rect b="b" l="l" r="r" t="t"/>
              <a:pathLst>
                <a:path extrusionOk="0" h="638" w="1235">
                  <a:moveTo>
                    <a:pt x="1235" y="1"/>
                  </a:moveTo>
                  <a:lnTo>
                    <a:pt x="0" y="468"/>
                  </a:lnTo>
                  <a:cubicBezTo>
                    <a:pt x="130" y="590"/>
                    <a:pt x="260" y="638"/>
                    <a:pt x="386" y="638"/>
                  </a:cubicBezTo>
                  <a:cubicBezTo>
                    <a:pt x="844" y="638"/>
                    <a:pt x="1235" y="1"/>
                    <a:pt x="12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8"/>
            <p:cNvSpPr/>
            <p:nvPr/>
          </p:nvSpPr>
          <p:spPr>
            <a:xfrm>
              <a:off x="4319100" y="1547375"/>
              <a:ext cx="99250" cy="90100"/>
            </a:xfrm>
            <a:custGeom>
              <a:rect b="b" l="l" r="r" t="t"/>
              <a:pathLst>
                <a:path extrusionOk="0" h="3604" w="3970">
                  <a:moveTo>
                    <a:pt x="100" y="1"/>
                  </a:moveTo>
                  <a:cubicBezTo>
                    <a:pt x="33" y="234"/>
                    <a:pt x="0" y="501"/>
                    <a:pt x="0" y="735"/>
                  </a:cubicBezTo>
                  <a:cubicBezTo>
                    <a:pt x="0" y="1168"/>
                    <a:pt x="67" y="1569"/>
                    <a:pt x="200" y="2002"/>
                  </a:cubicBezTo>
                  <a:cubicBezTo>
                    <a:pt x="500" y="2769"/>
                    <a:pt x="1268" y="3503"/>
                    <a:pt x="2969" y="3603"/>
                  </a:cubicBezTo>
                  <a:lnTo>
                    <a:pt x="3336" y="3603"/>
                  </a:lnTo>
                  <a:cubicBezTo>
                    <a:pt x="3503" y="2736"/>
                    <a:pt x="3703" y="1902"/>
                    <a:pt x="3970" y="1102"/>
                  </a:cubicBezTo>
                  <a:cubicBezTo>
                    <a:pt x="3970" y="1102"/>
                    <a:pt x="3769" y="1068"/>
                    <a:pt x="3402" y="1035"/>
                  </a:cubicBezTo>
                  <a:cubicBezTo>
                    <a:pt x="2535" y="968"/>
                    <a:pt x="967" y="735"/>
                    <a:pt x="100" y="1"/>
                  </a:cubicBezTo>
                  <a:close/>
                </a:path>
              </a:pathLst>
            </a:custGeom>
            <a:solidFill>
              <a:srgbClr val="2E35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8"/>
            <p:cNvSpPr/>
            <p:nvPr/>
          </p:nvSpPr>
          <p:spPr>
            <a:xfrm>
              <a:off x="4319100" y="1548225"/>
              <a:ext cx="85075" cy="43375"/>
            </a:xfrm>
            <a:custGeom>
              <a:rect b="b" l="l" r="r" t="t"/>
              <a:pathLst>
                <a:path extrusionOk="0" h="1735" w="3403">
                  <a:moveTo>
                    <a:pt x="100" y="0"/>
                  </a:moveTo>
                  <a:cubicBezTo>
                    <a:pt x="67" y="167"/>
                    <a:pt x="33" y="334"/>
                    <a:pt x="33" y="501"/>
                  </a:cubicBezTo>
                  <a:cubicBezTo>
                    <a:pt x="0" y="634"/>
                    <a:pt x="33" y="767"/>
                    <a:pt x="133" y="867"/>
                  </a:cubicBezTo>
                  <a:cubicBezTo>
                    <a:pt x="600" y="1334"/>
                    <a:pt x="1534" y="1635"/>
                    <a:pt x="2802" y="1735"/>
                  </a:cubicBezTo>
                  <a:cubicBezTo>
                    <a:pt x="3036" y="1735"/>
                    <a:pt x="3236" y="1601"/>
                    <a:pt x="3302" y="1368"/>
                  </a:cubicBezTo>
                  <a:lnTo>
                    <a:pt x="3402" y="1001"/>
                  </a:lnTo>
                  <a:cubicBezTo>
                    <a:pt x="2535" y="934"/>
                    <a:pt x="967" y="701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58"/>
            <p:cNvSpPr/>
            <p:nvPr/>
          </p:nvSpPr>
          <p:spPr>
            <a:xfrm>
              <a:off x="4324100" y="1597425"/>
              <a:ext cx="69225" cy="40050"/>
            </a:xfrm>
            <a:custGeom>
              <a:rect b="b" l="l" r="r" t="t"/>
              <a:pathLst>
                <a:path extrusionOk="0" h="1602" w="2769">
                  <a:moveTo>
                    <a:pt x="0" y="0"/>
                  </a:moveTo>
                  <a:lnTo>
                    <a:pt x="0" y="0"/>
                  </a:lnTo>
                  <a:cubicBezTo>
                    <a:pt x="300" y="767"/>
                    <a:pt x="1068" y="1501"/>
                    <a:pt x="2769" y="1601"/>
                  </a:cubicBezTo>
                  <a:cubicBezTo>
                    <a:pt x="2602" y="1168"/>
                    <a:pt x="2268" y="801"/>
                    <a:pt x="1868" y="534"/>
                  </a:cubicBezTo>
                  <a:cubicBezTo>
                    <a:pt x="1301" y="234"/>
                    <a:pt x="667" y="34"/>
                    <a:pt x="0" y="0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8"/>
            <p:cNvSpPr/>
            <p:nvPr/>
          </p:nvSpPr>
          <p:spPr>
            <a:xfrm>
              <a:off x="3922150" y="1072875"/>
              <a:ext cx="501200" cy="768475"/>
            </a:xfrm>
            <a:custGeom>
              <a:rect b="b" l="l" r="r" t="t"/>
              <a:pathLst>
                <a:path extrusionOk="0" h="30739" w="20048">
                  <a:moveTo>
                    <a:pt x="13109" y="1"/>
                  </a:moveTo>
                  <a:cubicBezTo>
                    <a:pt x="12009" y="67"/>
                    <a:pt x="11041" y="801"/>
                    <a:pt x="10241" y="1602"/>
                  </a:cubicBezTo>
                  <a:cubicBezTo>
                    <a:pt x="0" y="11842"/>
                    <a:pt x="1401" y="22950"/>
                    <a:pt x="834" y="25719"/>
                  </a:cubicBezTo>
                  <a:cubicBezTo>
                    <a:pt x="701" y="26086"/>
                    <a:pt x="701" y="26453"/>
                    <a:pt x="767" y="26853"/>
                  </a:cubicBezTo>
                  <a:cubicBezTo>
                    <a:pt x="834" y="27120"/>
                    <a:pt x="967" y="27387"/>
                    <a:pt x="1168" y="27587"/>
                  </a:cubicBezTo>
                  <a:cubicBezTo>
                    <a:pt x="1868" y="28454"/>
                    <a:pt x="2735" y="29155"/>
                    <a:pt x="3703" y="29655"/>
                  </a:cubicBezTo>
                  <a:cubicBezTo>
                    <a:pt x="5225" y="30444"/>
                    <a:pt x="6949" y="30738"/>
                    <a:pt x="8730" y="30738"/>
                  </a:cubicBezTo>
                  <a:cubicBezTo>
                    <a:pt x="10189" y="30738"/>
                    <a:pt x="11686" y="30541"/>
                    <a:pt x="13143" y="30256"/>
                  </a:cubicBezTo>
                  <a:cubicBezTo>
                    <a:pt x="10941" y="27987"/>
                    <a:pt x="9874" y="24818"/>
                    <a:pt x="8840" y="21749"/>
                  </a:cubicBezTo>
                  <a:cubicBezTo>
                    <a:pt x="8439" y="20615"/>
                    <a:pt x="8139" y="19481"/>
                    <a:pt x="7939" y="18314"/>
                  </a:cubicBezTo>
                  <a:cubicBezTo>
                    <a:pt x="7572" y="15578"/>
                    <a:pt x="8106" y="12843"/>
                    <a:pt x="9440" y="10441"/>
                  </a:cubicBezTo>
                  <a:cubicBezTo>
                    <a:pt x="10808" y="8006"/>
                    <a:pt x="12776" y="5938"/>
                    <a:pt x="15211" y="4504"/>
                  </a:cubicBezTo>
                  <a:cubicBezTo>
                    <a:pt x="15578" y="4237"/>
                    <a:pt x="16011" y="4037"/>
                    <a:pt x="16445" y="3870"/>
                  </a:cubicBezTo>
                  <a:cubicBezTo>
                    <a:pt x="16786" y="3762"/>
                    <a:pt x="17134" y="3710"/>
                    <a:pt x="17477" y="3710"/>
                  </a:cubicBezTo>
                  <a:cubicBezTo>
                    <a:pt x="18412" y="3710"/>
                    <a:pt x="19313" y="4097"/>
                    <a:pt x="19948" y="4804"/>
                  </a:cubicBezTo>
                  <a:cubicBezTo>
                    <a:pt x="19848" y="4671"/>
                    <a:pt x="20048" y="3570"/>
                    <a:pt x="19914" y="3236"/>
                  </a:cubicBezTo>
                  <a:cubicBezTo>
                    <a:pt x="19747" y="2836"/>
                    <a:pt x="19414" y="2502"/>
                    <a:pt x="19014" y="2369"/>
                  </a:cubicBezTo>
                  <a:cubicBezTo>
                    <a:pt x="17813" y="1668"/>
                    <a:pt x="16478" y="1168"/>
                    <a:pt x="15211" y="601"/>
                  </a:cubicBezTo>
                  <a:cubicBezTo>
                    <a:pt x="14577" y="234"/>
                    <a:pt x="13843" y="34"/>
                    <a:pt x="131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58"/>
            <p:cNvSpPr/>
            <p:nvPr/>
          </p:nvSpPr>
          <p:spPr>
            <a:xfrm>
              <a:off x="4487550" y="1879275"/>
              <a:ext cx="204325" cy="522900"/>
            </a:xfrm>
            <a:custGeom>
              <a:rect b="b" l="l" r="r" t="t"/>
              <a:pathLst>
                <a:path extrusionOk="0" h="20916" w="8173">
                  <a:moveTo>
                    <a:pt x="3970" y="1"/>
                  </a:moveTo>
                  <a:cubicBezTo>
                    <a:pt x="2869" y="168"/>
                    <a:pt x="1801" y="1068"/>
                    <a:pt x="734" y="1369"/>
                  </a:cubicBezTo>
                  <a:cubicBezTo>
                    <a:pt x="501" y="1402"/>
                    <a:pt x="267" y="1535"/>
                    <a:pt x="100" y="1736"/>
                  </a:cubicBezTo>
                  <a:cubicBezTo>
                    <a:pt x="34" y="1869"/>
                    <a:pt x="0" y="2069"/>
                    <a:pt x="0" y="2236"/>
                  </a:cubicBezTo>
                  <a:cubicBezTo>
                    <a:pt x="0" y="5805"/>
                    <a:pt x="100" y="14311"/>
                    <a:pt x="200" y="20916"/>
                  </a:cubicBezTo>
                  <a:lnTo>
                    <a:pt x="8173" y="20916"/>
                  </a:lnTo>
                  <a:cubicBezTo>
                    <a:pt x="8039" y="20215"/>
                    <a:pt x="7906" y="19515"/>
                    <a:pt x="7706" y="18848"/>
                  </a:cubicBezTo>
                  <a:cubicBezTo>
                    <a:pt x="7205" y="17080"/>
                    <a:pt x="6672" y="15345"/>
                    <a:pt x="6171" y="13577"/>
                  </a:cubicBezTo>
                  <a:cubicBezTo>
                    <a:pt x="5004" y="9408"/>
                    <a:pt x="4370" y="4371"/>
                    <a:pt x="3970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8"/>
            <p:cNvSpPr/>
            <p:nvPr/>
          </p:nvSpPr>
          <p:spPr>
            <a:xfrm>
              <a:off x="4434175" y="1765875"/>
              <a:ext cx="216850" cy="185150"/>
            </a:xfrm>
            <a:custGeom>
              <a:rect b="b" l="l" r="r" t="t"/>
              <a:pathLst>
                <a:path extrusionOk="0" h="7406" w="8674">
                  <a:moveTo>
                    <a:pt x="8673" y="0"/>
                  </a:moveTo>
                  <a:lnTo>
                    <a:pt x="2202" y="868"/>
                  </a:lnTo>
                  <a:cubicBezTo>
                    <a:pt x="2202" y="868"/>
                    <a:pt x="0" y="4537"/>
                    <a:pt x="2769" y="7406"/>
                  </a:cubicBezTo>
                  <a:lnTo>
                    <a:pt x="5204" y="6205"/>
                  </a:lnTo>
                  <a:lnTo>
                    <a:pt x="8673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8"/>
            <p:cNvSpPr/>
            <p:nvPr/>
          </p:nvSpPr>
          <p:spPr>
            <a:xfrm>
              <a:off x="4489200" y="1634100"/>
              <a:ext cx="162650" cy="153475"/>
            </a:xfrm>
            <a:custGeom>
              <a:rect b="b" l="l" r="r" t="t"/>
              <a:pathLst>
                <a:path extrusionOk="0" h="6139" w="6506">
                  <a:moveTo>
                    <a:pt x="5705" y="1"/>
                  </a:moveTo>
                  <a:lnTo>
                    <a:pt x="1068" y="401"/>
                  </a:lnTo>
                  <a:lnTo>
                    <a:pt x="1" y="6139"/>
                  </a:lnTo>
                  <a:lnTo>
                    <a:pt x="1" y="6139"/>
                  </a:lnTo>
                  <a:lnTo>
                    <a:pt x="6506" y="523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8"/>
            <p:cNvSpPr/>
            <p:nvPr/>
          </p:nvSpPr>
          <p:spPr>
            <a:xfrm>
              <a:off x="3953000" y="1964850"/>
              <a:ext cx="183475" cy="163625"/>
            </a:xfrm>
            <a:custGeom>
              <a:rect b="b" l="l" r="r" t="t"/>
              <a:pathLst>
                <a:path extrusionOk="0" h="6545" w="7339">
                  <a:moveTo>
                    <a:pt x="3964" y="0"/>
                  </a:moveTo>
                  <a:cubicBezTo>
                    <a:pt x="3100" y="0"/>
                    <a:pt x="2207" y="343"/>
                    <a:pt x="1501" y="1015"/>
                  </a:cubicBezTo>
                  <a:cubicBezTo>
                    <a:pt x="134" y="2315"/>
                    <a:pt x="0" y="4384"/>
                    <a:pt x="1201" y="5618"/>
                  </a:cubicBezTo>
                  <a:cubicBezTo>
                    <a:pt x="1786" y="6235"/>
                    <a:pt x="2577" y="6544"/>
                    <a:pt x="3392" y="6544"/>
                  </a:cubicBezTo>
                  <a:cubicBezTo>
                    <a:pt x="4251" y="6544"/>
                    <a:pt x="5136" y="6202"/>
                    <a:pt x="5838" y="5518"/>
                  </a:cubicBezTo>
                  <a:cubicBezTo>
                    <a:pt x="7205" y="4217"/>
                    <a:pt x="7339" y="2149"/>
                    <a:pt x="6138" y="914"/>
                  </a:cubicBezTo>
                  <a:cubicBezTo>
                    <a:pt x="5557" y="301"/>
                    <a:pt x="4773" y="0"/>
                    <a:pt x="3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8"/>
            <p:cNvSpPr/>
            <p:nvPr/>
          </p:nvSpPr>
          <p:spPr>
            <a:xfrm>
              <a:off x="4177325" y="1965175"/>
              <a:ext cx="182650" cy="163500"/>
            </a:xfrm>
            <a:custGeom>
              <a:rect b="b" l="l" r="r" t="t"/>
              <a:pathLst>
                <a:path extrusionOk="0" h="6540" w="7306">
                  <a:moveTo>
                    <a:pt x="3915" y="0"/>
                  </a:moveTo>
                  <a:cubicBezTo>
                    <a:pt x="3056" y="0"/>
                    <a:pt x="2170" y="334"/>
                    <a:pt x="1468" y="1002"/>
                  </a:cubicBezTo>
                  <a:cubicBezTo>
                    <a:pt x="134" y="2302"/>
                    <a:pt x="0" y="4371"/>
                    <a:pt x="1168" y="5638"/>
                  </a:cubicBezTo>
                  <a:cubicBezTo>
                    <a:pt x="1752" y="6239"/>
                    <a:pt x="2543" y="6539"/>
                    <a:pt x="3357" y="6539"/>
                  </a:cubicBezTo>
                  <a:cubicBezTo>
                    <a:pt x="4216" y="6539"/>
                    <a:pt x="5103" y="6206"/>
                    <a:pt x="5804" y="5538"/>
                  </a:cubicBezTo>
                  <a:cubicBezTo>
                    <a:pt x="7172" y="4237"/>
                    <a:pt x="7306" y="2136"/>
                    <a:pt x="6105" y="901"/>
                  </a:cubicBezTo>
                  <a:cubicBezTo>
                    <a:pt x="5520" y="301"/>
                    <a:pt x="4730" y="0"/>
                    <a:pt x="3915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8"/>
            <p:cNvSpPr/>
            <p:nvPr/>
          </p:nvSpPr>
          <p:spPr>
            <a:xfrm>
              <a:off x="4410825" y="1964425"/>
              <a:ext cx="184325" cy="164250"/>
            </a:xfrm>
            <a:custGeom>
              <a:rect b="b" l="l" r="r" t="t"/>
              <a:pathLst>
                <a:path extrusionOk="0" h="6570" w="7373">
                  <a:moveTo>
                    <a:pt x="3981" y="1"/>
                  </a:moveTo>
                  <a:cubicBezTo>
                    <a:pt x="3109" y="1"/>
                    <a:pt x="2207" y="343"/>
                    <a:pt x="1501" y="1032"/>
                  </a:cubicBezTo>
                  <a:cubicBezTo>
                    <a:pt x="134" y="2332"/>
                    <a:pt x="0" y="4401"/>
                    <a:pt x="1201" y="5668"/>
                  </a:cubicBezTo>
                  <a:cubicBezTo>
                    <a:pt x="1786" y="6269"/>
                    <a:pt x="2584" y="6569"/>
                    <a:pt x="3407" y="6569"/>
                  </a:cubicBezTo>
                  <a:cubicBezTo>
                    <a:pt x="4274" y="6569"/>
                    <a:pt x="5169" y="6236"/>
                    <a:pt x="5871" y="5568"/>
                  </a:cubicBezTo>
                  <a:cubicBezTo>
                    <a:pt x="7239" y="4234"/>
                    <a:pt x="7372" y="2166"/>
                    <a:pt x="6171" y="898"/>
                  </a:cubicBezTo>
                  <a:cubicBezTo>
                    <a:pt x="5590" y="301"/>
                    <a:pt x="4799" y="1"/>
                    <a:pt x="39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8"/>
            <p:cNvSpPr/>
            <p:nvPr/>
          </p:nvSpPr>
          <p:spPr>
            <a:xfrm>
              <a:off x="4214850" y="2020125"/>
              <a:ext cx="129275" cy="51000"/>
            </a:xfrm>
            <a:custGeom>
              <a:rect b="b" l="l" r="r" t="t"/>
              <a:pathLst>
                <a:path extrusionOk="0" h="2040" w="5171">
                  <a:moveTo>
                    <a:pt x="2859" y="1"/>
                  </a:moveTo>
                  <a:cubicBezTo>
                    <a:pt x="2796" y="1"/>
                    <a:pt x="2733" y="2"/>
                    <a:pt x="2669" y="4"/>
                  </a:cubicBezTo>
                  <a:cubicBezTo>
                    <a:pt x="1735" y="38"/>
                    <a:pt x="968" y="238"/>
                    <a:pt x="567" y="972"/>
                  </a:cubicBezTo>
                  <a:cubicBezTo>
                    <a:pt x="501" y="972"/>
                    <a:pt x="467" y="1005"/>
                    <a:pt x="434" y="1072"/>
                  </a:cubicBezTo>
                  <a:lnTo>
                    <a:pt x="201" y="1606"/>
                  </a:lnTo>
                  <a:lnTo>
                    <a:pt x="34" y="1606"/>
                  </a:lnTo>
                  <a:lnTo>
                    <a:pt x="0" y="2039"/>
                  </a:lnTo>
                  <a:lnTo>
                    <a:pt x="1301" y="2039"/>
                  </a:lnTo>
                  <a:lnTo>
                    <a:pt x="1335" y="1606"/>
                  </a:lnTo>
                  <a:lnTo>
                    <a:pt x="1235" y="1606"/>
                  </a:lnTo>
                  <a:lnTo>
                    <a:pt x="1235" y="1072"/>
                  </a:lnTo>
                  <a:cubicBezTo>
                    <a:pt x="1494" y="709"/>
                    <a:pt x="1875" y="668"/>
                    <a:pt x="2282" y="668"/>
                  </a:cubicBezTo>
                  <a:cubicBezTo>
                    <a:pt x="2398" y="668"/>
                    <a:pt x="2517" y="672"/>
                    <a:pt x="2636" y="672"/>
                  </a:cubicBezTo>
                  <a:cubicBezTo>
                    <a:pt x="2802" y="672"/>
                    <a:pt x="2984" y="657"/>
                    <a:pt x="3163" y="657"/>
                  </a:cubicBezTo>
                  <a:cubicBezTo>
                    <a:pt x="3521" y="657"/>
                    <a:pt x="3870" y="716"/>
                    <a:pt x="4070" y="1072"/>
                  </a:cubicBezTo>
                  <a:lnTo>
                    <a:pt x="4003" y="1606"/>
                  </a:lnTo>
                  <a:lnTo>
                    <a:pt x="3870" y="1606"/>
                  </a:lnTo>
                  <a:lnTo>
                    <a:pt x="3836" y="2039"/>
                  </a:lnTo>
                  <a:lnTo>
                    <a:pt x="5137" y="2039"/>
                  </a:lnTo>
                  <a:lnTo>
                    <a:pt x="5171" y="1606"/>
                  </a:lnTo>
                  <a:lnTo>
                    <a:pt x="5004" y="1606"/>
                  </a:lnTo>
                  <a:lnTo>
                    <a:pt x="4871" y="1038"/>
                  </a:lnTo>
                  <a:cubicBezTo>
                    <a:pt x="4837" y="1005"/>
                    <a:pt x="4804" y="972"/>
                    <a:pt x="4737" y="972"/>
                  </a:cubicBezTo>
                  <a:lnTo>
                    <a:pt x="4737" y="938"/>
                  </a:lnTo>
                  <a:cubicBezTo>
                    <a:pt x="4488" y="223"/>
                    <a:pt x="3718" y="1"/>
                    <a:pt x="28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8"/>
            <p:cNvSpPr/>
            <p:nvPr/>
          </p:nvSpPr>
          <p:spPr>
            <a:xfrm>
              <a:off x="3696975" y="937775"/>
              <a:ext cx="75925" cy="8375"/>
            </a:xfrm>
            <a:custGeom>
              <a:rect b="b" l="l" r="r" t="t"/>
              <a:pathLst>
                <a:path extrusionOk="0" h="335" w="3037">
                  <a:moveTo>
                    <a:pt x="1" y="1"/>
                  </a:moveTo>
                  <a:lnTo>
                    <a:pt x="1" y="334"/>
                  </a:lnTo>
                  <a:lnTo>
                    <a:pt x="3036" y="334"/>
                  </a:lnTo>
                  <a:lnTo>
                    <a:pt x="3036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58"/>
            <p:cNvSpPr/>
            <p:nvPr/>
          </p:nvSpPr>
          <p:spPr>
            <a:xfrm>
              <a:off x="3445125" y="937775"/>
              <a:ext cx="194325" cy="8375"/>
            </a:xfrm>
            <a:custGeom>
              <a:rect b="b" l="l" r="r" t="t"/>
              <a:pathLst>
                <a:path extrusionOk="0" h="335" w="7773">
                  <a:moveTo>
                    <a:pt x="1" y="1"/>
                  </a:moveTo>
                  <a:lnTo>
                    <a:pt x="1" y="334"/>
                  </a:lnTo>
                  <a:lnTo>
                    <a:pt x="7773" y="334"/>
                  </a:lnTo>
                  <a:lnTo>
                    <a:pt x="7773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58"/>
            <p:cNvSpPr/>
            <p:nvPr/>
          </p:nvSpPr>
          <p:spPr>
            <a:xfrm>
              <a:off x="2981475" y="974475"/>
              <a:ext cx="1894700" cy="1433550"/>
            </a:xfrm>
            <a:custGeom>
              <a:rect b="b" l="l" r="r" t="t"/>
              <a:pathLst>
                <a:path extrusionOk="0" h="57342" w="75788">
                  <a:moveTo>
                    <a:pt x="70584" y="434"/>
                  </a:moveTo>
                  <a:cubicBezTo>
                    <a:pt x="73219" y="434"/>
                    <a:pt x="75354" y="2569"/>
                    <a:pt x="75354" y="5238"/>
                  </a:cubicBezTo>
                  <a:lnTo>
                    <a:pt x="75354" y="52104"/>
                  </a:lnTo>
                  <a:cubicBezTo>
                    <a:pt x="75354" y="54773"/>
                    <a:pt x="73219" y="56908"/>
                    <a:pt x="70584" y="56908"/>
                  </a:cubicBezTo>
                  <a:lnTo>
                    <a:pt x="5204" y="56908"/>
                  </a:lnTo>
                  <a:cubicBezTo>
                    <a:pt x="2569" y="56908"/>
                    <a:pt x="400" y="54773"/>
                    <a:pt x="400" y="52104"/>
                  </a:cubicBezTo>
                  <a:lnTo>
                    <a:pt x="400" y="5238"/>
                  </a:lnTo>
                  <a:cubicBezTo>
                    <a:pt x="400" y="2569"/>
                    <a:pt x="2569" y="434"/>
                    <a:pt x="5204" y="434"/>
                  </a:cubicBezTo>
                  <a:close/>
                  <a:moveTo>
                    <a:pt x="5204" y="0"/>
                  </a:moveTo>
                  <a:cubicBezTo>
                    <a:pt x="2335" y="0"/>
                    <a:pt x="0" y="2335"/>
                    <a:pt x="0" y="5238"/>
                  </a:cubicBezTo>
                  <a:lnTo>
                    <a:pt x="0" y="52104"/>
                  </a:lnTo>
                  <a:cubicBezTo>
                    <a:pt x="0" y="55006"/>
                    <a:pt x="2335" y="57308"/>
                    <a:pt x="5204" y="57341"/>
                  </a:cubicBezTo>
                  <a:lnTo>
                    <a:pt x="70584" y="57341"/>
                  </a:lnTo>
                  <a:cubicBezTo>
                    <a:pt x="73453" y="57341"/>
                    <a:pt x="75788" y="55006"/>
                    <a:pt x="75788" y="52104"/>
                  </a:cubicBezTo>
                  <a:lnTo>
                    <a:pt x="75788" y="5238"/>
                  </a:lnTo>
                  <a:cubicBezTo>
                    <a:pt x="75788" y="2335"/>
                    <a:pt x="73453" y="0"/>
                    <a:pt x="70584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8"/>
            <p:cNvSpPr/>
            <p:nvPr/>
          </p:nvSpPr>
          <p:spPr>
            <a:xfrm>
              <a:off x="2442750" y="3249100"/>
              <a:ext cx="71750" cy="87100"/>
            </a:xfrm>
            <a:custGeom>
              <a:rect b="b" l="l" r="r" t="t"/>
              <a:pathLst>
                <a:path extrusionOk="0" h="3484" w="2870">
                  <a:moveTo>
                    <a:pt x="1602" y="1"/>
                  </a:moveTo>
                  <a:cubicBezTo>
                    <a:pt x="1468" y="1"/>
                    <a:pt x="1333" y="26"/>
                    <a:pt x="1201" y="81"/>
                  </a:cubicBezTo>
                  <a:lnTo>
                    <a:pt x="0" y="481"/>
                  </a:lnTo>
                  <a:lnTo>
                    <a:pt x="834" y="3483"/>
                  </a:lnTo>
                  <a:cubicBezTo>
                    <a:pt x="1435" y="3083"/>
                    <a:pt x="1969" y="2616"/>
                    <a:pt x="2469" y="2115"/>
                  </a:cubicBezTo>
                  <a:cubicBezTo>
                    <a:pt x="2802" y="1782"/>
                    <a:pt x="2869" y="1248"/>
                    <a:pt x="2702" y="814"/>
                  </a:cubicBezTo>
                  <a:lnTo>
                    <a:pt x="2669" y="714"/>
                  </a:lnTo>
                  <a:cubicBezTo>
                    <a:pt x="2464" y="279"/>
                    <a:pt x="2043" y="1"/>
                    <a:pt x="1602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8"/>
            <p:cNvSpPr/>
            <p:nvPr/>
          </p:nvSpPr>
          <p:spPr>
            <a:xfrm>
              <a:off x="2392725" y="3261950"/>
              <a:ext cx="71725" cy="90925"/>
            </a:xfrm>
            <a:custGeom>
              <a:rect b="b" l="l" r="r" t="t"/>
              <a:pathLst>
                <a:path extrusionOk="0" h="3637" w="2869">
                  <a:moveTo>
                    <a:pt x="2001" y="0"/>
                  </a:moveTo>
                  <a:lnTo>
                    <a:pt x="0" y="1635"/>
                  </a:lnTo>
                  <a:lnTo>
                    <a:pt x="1901" y="3636"/>
                  </a:lnTo>
                  <a:lnTo>
                    <a:pt x="2869" y="2969"/>
                  </a:lnTo>
                  <a:lnTo>
                    <a:pt x="2001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8"/>
            <p:cNvSpPr/>
            <p:nvPr/>
          </p:nvSpPr>
          <p:spPr>
            <a:xfrm>
              <a:off x="2471100" y="2828300"/>
              <a:ext cx="402825" cy="479525"/>
            </a:xfrm>
            <a:custGeom>
              <a:rect b="b" l="l" r="r" t="t"/>
              <a:pathLst>
                <a:path extrusionOk="0" h="19181" w="16113">
                  <a:moveTo>
                    <a:pt x="10975" y="1"/>
                  </a:moveTo>
                  <a:cubicBezTo>
                    <a:pt x="10341" y="1668"/>
                    <a:pt x="9741" y="3403"/>
                    <a:pt x="9074" y="5104"/>
                  </a:cubicBezTo>
                  <a:cubicBezTo>
                    <a:pt x="8707" y="5938"/>
                    <a:pt x="8407" y="6772"/>
                    <a:pt x="8040" y="7606"/>
                  </a:cubicBezTo>
                  <a:cubicBezTo>
                    <a:pt x="7706" y="8440"/>
                    <a:pt x="7373" y="9240"/>
                    <a:pt x="6972" y="9974"/>
                  </a:cubicBezTo>
                  <a:cubicBezTo>
                    <a:pt x="6805" y="10375"/>
                    <a:pt x="6605" y="10708"/>
                    <a:pt x="6439" y="11042"/>
                  </a:cubicBezTo>
                  <a:cubicBezTo>
                    <a:pt x="6138" y="11609"/>
                    <a:pt x="5738" y="12109"/>
                    <a:pt x="5238" y="12509"/>
                  </a:cubicBezTo>
                  <a:cubicBezTo>
                    <a:pt x="4937" y="12776"/>
                    <a:pt x="4604" y="13077"/>
                    <a:pt x="4270" y="13343"/>
                  </a:cubicBezTo>
                  <a:cubicBezTo>
                    <a:pt x="2903" y="14444"/>
                    <a:pt x="1402" y="15578"/>
                    <a:pt x="1" y="16779"/>
                  </a:cubicBezTo>
                  <a:lnTo>
                    <a:pt x="1235" y="19181"/>
                  </a:lnTo>
                  <a:cubicBezTo>
                    <a:pt x="3103" y="18647"/>
                    <a:pt x="4904" y="17913"/>
                    <a:pt x="6639" y="17046"/>
                  </a:cubicBezTo>
                  <a:cubicBezTo>
                    <a:pt x="7106" y="16813"/>
                    <a:pt x="7539" y="16546"/>
                    <a:pt x="7973" y="16279"/>
                  </a:cubicBezTo>
                  <a:cubicBezTo>
                    <a:pt x="8507" y="15979"/>
                    <a:pt x="8974" y="15612"/>
                    <a:pt x="9407" y="15211"/>
                  </a:cubicBezTo>
                  <a:cubicBezTo>
                    <a:pt x="9874" y="14778"/>
                    <a:pt x="10275" y="14277"/>
                    <a:pt x="10642" y="13744"/>
                  </a:cubicBezTo>
                  <a:cubicBezTo>
                    <a:pt x="10942" y="13277"/>
                    <a:pt x="11242" y="12843"/>
                    <a:pt x="11509" y="12409"/>
                  </a:cubicBezTo>
                  <a:cubicBezTo>
                    <a:pt x="12476" y="10675"/>
                    <a:pt x="13310" y="8907"/>
                    <a:pt x="14077" y="7106"/>
                  </a:cubicBezTo>
                  <a:cubicBezTo>
                    <a:pt x="14845" y="5338"/>
                    <a:pt x="15512" y="3570"/>
                    <a:pt x="16112" y="1735"/>
                  </a:cubicBezTo>
                  <a:lnTo>
                    <a:pt x="10975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58"/>
            <p:cNvSpPr/>
            <p:nvPr/>
          </p:nvSpPr>
          <p:spPr>
            <a:xfrm>
              <a:off x="2471100" y="2828300"/>
              <a:ext cx="402825" cy="479525"/>
            </a:xfrm>
            <a:custGeom>
              <a:rect b="b" l="l" r="r" t="t"/>
              <a:pathLst>
                <a:path extrusionOk="0" h="19181" w="16113">
                  <a:moveTo>
                    <a:pt x="10975" y="1"/>
                  </a:moveTo>
                  <a:cubicBezTo>
                    <a:pt x="10341" y="1668"/>
                    <a:pt x="9741" y="3403"/>
                    <a:pt x="9074" y="5104"/>
                  </a:cubicBezTo>
                  <a:cubicBezTo>
                    <a:pt x="8707" y="5938"/>
                    <a:pt x="8407" y="6772"/>
                    <a:pt x="8040" y="7606"/>
                  </a:cubicBezTo>
                  <a:cubicBezTo>
                    <a:pt x="7706" y="8440"/>
                    <a:pt x="7373" y="9240"/>
                    <a:pt x="6972" y="9974"/>
                  </a:cubicBezTo>
                  <a:cubicBezTo>
                    <a:pt x="6805" y="10375"/>
                    <a:pt x="6605" y="10708"/>
                    <a:pt x="6439" y="11042"/>
                  </a:cubicBezTo>
                  <a:cubicBezTo>
                    <a:pt x="6138" y="11609"/>
                    <a:pt x="5738" y="12109"/>
                    <a:pt x="5238" y="12509"/>
                  </a:cubicBezTo>
                  <a:cubicBezTo>
                    <a:pt x="4937" y="12776"/>
                    <a:pt x="4604" y="13077"/>
                    <a:pt x="4270" y="13343"/>
                  </a:cubicBezTo>
                  <a:cubicBezTo>
                    <a:pt x="2903" y="14444"/>
                    <a:pt x="1402" y="15578"/>
                    <a:pt x="1" y="16779"/>
                  </a:cubicBezTo>
                  <a:lnTo>
                    <a:pt x="1235" y="19181"/>
                  </a:lnTo>
                  <a:cubicBezTo>
                    <a:pt x="3103" y="18647"/>
                    <a:pt x="4904" y="17913"/>
                    <a:pt x="6639" y="17046"/>
                  </a:cubicBezTo>
                  <a:cubicBezTo>
                    <a:pt x="7106" y="16813"/>
                    <a:pt x="7539" y="16546"/>
                    <a:pt x="7973" y="16279"/>
                  </a:cubicBezTo>
                  <a:cubicBezTo>
                    <a:pt x="8507" y="15979"/>
                    <a:pt x="8974" y="15612"/>
                    <a:pt x="9407" y="15211"/>
                  </a:cubicBezTo>
                  <a:cubicBezTo>
                    <a:pt x="9874" y="14778"/>
                    <a:pt x="10275" y="14277"/>
                    <a:pt x="10642" y="13744"/>
                  </a:cubicBezTo>
                  <a:cubicBezTo>
                    <a:pt x="10942" y="13277"/>
                    <a:pt x="11242" y="12843"/>
                    <a:pt x="11509" y="12409"/>
                  </a:cubicBezTo>
                  <a:cubicBezTo>
                    <a:pt x="12476" y="10675"/>
                    <a:pt x="13310" y="8907"/>
                    <a:pt x="14077" y="7106"/>
                  </a:cubicBezTo>
                  <a:cubicBezTo>
                    <a:pt x="14845" y="5338"/>
                    <a:pt x="15512" y="3570"/>
                    <a:pt x="16112" y="1735"/>
                  </a:cubicBezTo>
                  <a:lnTo>
                    <a:pt x="109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58"/>
            <p:cNvSpPr/>
            <p:nvPr/>
          </p:nvSpPr>
          <p:spPr>
            <a:xfrm>
              <a:off x="2728775" y="2784350"/>
              <a:ext cx="386150" cy="601875"/>
            </a:xfrm>
            <a:custGeom>
              <a:rect b="b" l="l" r="r" t="t"/>
              <a:pathLst>
                <a:path extrusionOk="0" h="24075" w="15446">
                  <a:moveTo>
                    <a:pt x="8520" y="1"/>
                  </a:moveTo>
                  <a:cubicBezTo>
                    <a:pt x="7248" y="1"/>
                    <a:pt x="5976" y="53"/>
                    <a:pt x="4704" y="157"/>
                  </a:cubicBezTo>
                  <a:cubicBezTo>
                    <a:pt x="4471" y="157"/>
                    <a:pt x="4204" y="191"/>
                    <a:pt x="3970" y="224"/>
                  </a:cubicBezTo>
                  <a:cubicBezTo>
                    <a:pt x="3303" y="324"/>
                    <a:pt x="2636" y="458"/>
                    <a:pt x="2102" y="591"/>
                  </a:cubicBezTo>
                  <a:cubicBezTo>
                    <a:pt x="1135" y="791"/>
                    <a:pt x="401" y="1525"/>
                    <a:pt x="168" y="2492"/>
                  </a:cubicBezTo>
                  <a:cubicBezTo>
                    <a:pt x="1" y="6729"/>
                    <a:pt x="735" y="14868"/>
                    <a:pt x="802" y="24074"/>
                  </a:cubicBezTo>
                  <a:lnTo>
                    <a:pt x="14745" y="23874"/>
                  </a:lnTo>
                  <a:cubicBezTo>
                    <a:pt x="14845" y="23641"/>
                    <a:pt x="14945" y="23474"/>
                    <a:pt x="15078" y="23307"/>
                  </a:cubicBezTo>
                  <a:lnTo>
                    <a:pt x="15145" y="23174"/>
                  </a:lnTo>
                  <a:lnTo>
                    <a:pt x="15178" y="23107"/>
                  </a:lnTo>
                  <a:cubicBezTo>
                    <a:pt x="15212" y="22240"/>
                    <a:pt x="15312" y="20739"/>
                    <a:pt x="15445" y="18937"/>
                  </a:cubicBezTo>
                  <a:lnTo>
                    <a:pt x="15445" y="1292"/>
                  </a:lnTo>
                  <a:cubicBezTo>
                    <a:pt x="14912" y="724"/>
                    <a:pt x="14044" y="257"/>
                    <a:pt x="12677" y="191"/>
                  </a:cubicBezTo>
                  <a:lnTo>
                    <a:pt x="11943" y="124"/>
                  </a:lnTo>
                  <a:cubicBezTo>
                    <a:pt x="11576" y="91"/>
                    <a:pt x="11176" y="57"/>
                    <a:pt x="10809" y="57"/>
                  </a:cubicBezTo>
                  <a:cubicBezTo>
                    <a:pt x="10046" y="20"/>
                    <a:pt x="9283" y="1"/>
                    <a:pt x="8520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58"/>
            <p:cNvSpPr/>
            <p:nvPr/>
          </p:nvSpPr>
          <p:spPr>
            <a:xfrm>
              <a:off x="2728775" y="2784350"/>
              <a:ext cx="386150" cy="601875"/>
            </a:xfrm>
            <a:custGeom>
              <a:rect b="b" l="l" r="r" t="t"/>
              <a:pathLst>
                <a:path extrusionOk="0" h="24075" w="15446">
                  <a:moveTo>
                    <a:pt x="8520" y="1"/>
                  </a:moveTo>
                  <a:cubicBezTo>
                    <a:pt x="7248" y="1"/>
                    <a:pt x="5976" y="53"/>
                    <a:pt x="4704" y="157"/>
                  </a:cubicBezTo>
                  <a:cubicBezTo>
                    <a:pt x="4471" y="157"/>
                    <a:pt x="4204" y="191"/>
                    <a:pt x="3970" y="224"/>
                  </a:cubicBezTo>
                  <a:cubicBezTo>
                    <a:pt x="3303" y="324"/>
                    <a:pt x="2636" y="458"/>
                    <a:pt x="2102" y="591"/>
                  </a:cubicBezTo>
                  <a:cubicBezTo>
                    <a:pt x="1135" y="791"/>
                    <a:pt x="401" y="1525"/>
                    <a:pt x="168" y="2492"/>
                  </a:cubicBezTo>
                  <a:cubicBezTo>
                    <a:pt x="1" y="6729"/>
                    <a:pt x="735" y="14868"/>
                    <a:pt x="802" y="24074"/>
                  </a:cubicBezTo>
                  <a:lnTo>
                    <a:pt x="14745" y="23874"/>
                  </a:lnTo>
                  <a:cubicBezTo>
                    <a:pt x="14845" y="23641"/>
                    <a:pt x="14945" y="23474"/>
                    <a:pt x="15078" y="23307"/>
                  </a:cubicBezTo>
                  <a:lnTo>
                    <a:pt x="15145" y="23174"/>
                  </a:lnTo>
                  <a:lnTo>
                    <a:pt x="15178" y="23107"/>
                  </a:lnTo>
                  <a:cubicBezTo>
                    <a:pt x="15212" y="22240"/>
                    <a:pt x="15312" y="20739"/>
                    <a:pt x="15445" y="18937"/>
                  </a:cubicBezTo>
                  <a:lnTo>
                    <a:pt x="15445" y="1292"/>
                  </a:lnTo>
                  <a:cubicBezTo>
                    <a:pt x="14912" y="724"/>
                    <a:pt x="14044" y="257"/>
                    <a:pt x="12677" y="191"/>
                  </a:cubicBezTo>
                  <a:lnTo>
                    <a:pt x="11943" y="124"/>
                  </a:lnTo>
                  <a:cubicBezTo>
                    <a:pt x="11576" y="91"/>
                    <a:pt x="11176" y="57"/>
                    <a:pt x="10809" y="57"/>
                  </a:cubicBezTo>
                  <a:cubicBezTo>
                    <a:pt x="10046" y="20"/>
                    <a:pt x="9283" y="1"/>
                    <a:pt x="8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58"/>
            <p:cNvSpPr/>
            <p:nvPr/>
          </p:nvSpPr>
          <p:spPr>
            <a:xfrm>
              <a:off x="2741300" y="3382025"/>
              <a:ext cx="243525" cy="59250"/>
            </a:xfrm>
            <a:custGeom>
              <a:rect b="b" l="l" r="r" t="t"/>
              <a:pathLst>
                <a:path extrusionOk="0" h="2370" w="9741">
                  <a:moveTo>
                    <a:pt x="9741" y="1"/>
                  </a:moveTo>
                  <a:lnTo>
                    <a:pt x="301" y="167"/>
                  </a:lnTo>
                  <a:cubicBezTo>
                    <a:pt x="301" y="167"/>
                    <a:pt x="200" y="1001"/>
                    <a:pt x="0" y="2369"/>
                  </a:cubicBezTo>
                  <a:lnTo>
                    <a:pt x="9274" y="2369"/>
                  </a:lnTo>
                  <a:cubicBezTo>
                    <a:pt x="9540" y="901"/>
                    <a:pt x="9741" y="1"/>
                    <a:pt x="97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58"/>
            <p:cNvSpPr/>
            <p:nvPr/>
          </p:nvSpPr>
          <p:spPr>
            <a:xfrm>
              <a:off x="2875550" y="3380350"/>
              <a:ext cx="221850" cy="60925"/>
            </a:xfrm>
            <a:custGeom>
              <a:rect b="b" l="l" r="r" t="t"/>
              <a:pathLst>
                <a:path extrusionOk="0" h="2437" w="8874">
                  <a:moveTo>
                    <a:pt x="8845" y="77"/>
                  </a:moveTo>
                  <a:cubicBezTo>
                    <a:pt x="8842" y="85"/>
                    <a:pt x="8840" y="93"/>
                    <a:pt x="8840" y="101"/>
                  </a:cubicBezTo>
                  <a:cubicBezTo>
                    <a:pt x="8843" y="91"/>
                    <a:pt x="8845" y="83"/>
                    <a:pt x="8845" y="77"/>
                  </a:cubicBezTo>
                  <a:close/>
                  <a:moveTo>
                    <a:pt x="8874" y="1"/>
                  </a:moveTo>
                  <a:lnTo>
                    <a:pt x="1" y="134"/>
                  </a:lnTo>
                  <a:cubicBezTo>
                    <a:pt x="1" y="134"/>
                    <a:pt x="134" y="1002"/>
                    <a:pt x="301" y="2436"/>
                  </a:cubicBezTo>
                  <a:lnTo>
                    <a:pt x="5238" y="2436"/>
                  </a:lnTo>
                  <a:cubicBezTo>
                    <a:pt x="6339" y="2236"/>
                    <a:pt x="7339" y="1736"/>
                    <a:pt x="8140" y="1002"/>
                  </a:cubicBezTo>
                  <a:cubicBezTo>
                    <a:pt x="8260" y="912"/>
                    <a:pt x="8784" y="67"/>
                    <a:pt x="8840" y="67"/>
                  </a:cubicBezTo>
                  <a:cubicBezTo>
                    <a:pt x="8844" y="67"/>
                    <a:pt x="8846" y="70"/>
                    <a:pt x="8845" y="77"/>
                  </a:cubicBezTo>
                  <a:lnTo>
                    <a:pt x="8845" y="77"/>
                  </a:lnTo>
                  <a:cubicBezTo>
                    <a:pt x="8855" y="52"/>
                    <a:pt x="8874" y="26"/>
                    <a:pt x="88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8"/>
            <p:cNvSpPr/>
            <p:nvPr/>
          </p:nvSpPr>
          <p:spPr>
            <a:xfrm>
              <a:off x="2793000" y="2737900"/>
              <a:ext cx="245200" cy="147175"/>
            </a:xfrm>
            <a:custGeom>
              <a:rect b="b" l="l" r="r" t="t"/>
              <a:pathLst>
                <a:path extrusionOk="0" h="5887" w="9808">
                  <a:moveTo>
                    <a:pt x="6097" y="1"/>
                  </a:moveTo>
                  <a:cubicBezTo>
                    <a:pt x="5677" y="1"/>
                    <a:pt x="5257" y="17"/>
                    <a:pt x="4837" y="47"/>
                  </a:cubicBezTo>
                  <a:lnTo>
                    <a:pt x="3703" y="514"/>
                  </a:lnTo>
                  <a:cubicBezTo>
                    <a:pt x="2502" y="748"/>
                    <a:pt x="1502" y="1548"/>
                    <a:pt x="534" y="2316"/>
                  </a:cubicBezTo>
                  <a:cubicBezTo>
                    <a:pt x="267" y="2449"/>
                    <a:pt x="134" y="2749"/>
                    <a:pt x="234" y="3016"/>
                  </a:cubicBezTo>
                  <a:cubicBezTo>
                    <a:pt x="267" y="3483"/>
                    <a:pt x="0" y="4617"/>
                    <a:pt x="67" y="5084"/>
                  </a:cubicBezTo>
                  <a:cubicBezTo>
                    <a:pt x="467" y="4984"/>
                    <a:pt x="1135" y="3950"/>
                    <a:pt x="1201" y="3550"/>
                  </a:cubicBezTo>
                  <a:cubicBezTo>
                    <a:pt x="1468" y="4084"/>
                    <a:pt x="1835" y="4551"/>
                    <a:pt x="2269" y="4951"/>
                  </a:cubicBezTo>
                  <a:cubicBezTo>
                    <a:pt x="2402" y="5118"/>
                    <a:pt x="2569" y="5218"/>
                    <a:pt x="2736" y="5284"/>
                  </a:cubicBezTo>
                  <a:cubicBezTo>
                    <a:pt x="2762" y="5296"/>
                    <a:pt x="2796" y="5302"/>
                    <a:pt x="2834" y="5302"/>
                  </a:cubicBezTo>
                  <a:cubicBezTo>
                    <a:pt x="3231" y="5302"/>
                    <a:pt x="4226" y="4724"/>
                    <a:pt x="5137" y="4450"/>
                  </a:cubicBezTo>
                  <a:cubicBezTo>
                    <a:pt x="5235" y="4423"/>
                    <a:pt x="5327" y="4410"/>
                    <a:pt x="5413" y="4410"/>
                  </a:cubicBezTo>
                  <a:cubicBezTo>
                    <a:pt x="6341" y="4410"/>
                    <a:pt x="6641" y="5887"/>
                    <a:pt x="6796" y="5887"/>
                  </a:cubicBezTo>
                  <a:cubicBezTo>
                    <a:pt x="6799" y="5887"/>
                    <a:pt x="6802" y="5886"/>
                    <a:pt x="6805" y="5885"/>
                  </a:cubicBezTo>
                  <a:cubicBezTo>
                    <a:pt x="7206" y="5818"/>
                    <a:pt x="9807" y="2249"/>
                    <a:pt x="9674" y="1849"/>
                  </a:cubicBezTo>
                  <a:cubicBezTo>
                    <a:pt x="9507" y="1448"/>
                    <a:pt x="9274" y="1115"/>
                    <a:pt x="8907" y="848"/>
                  </a:cubicBezTo>
                  <a:cubicBezTo>
                    <a:pt x="8573" y="481"/>
                    <a:pt x="8140" y="214"/>
                    <a:pt x="7639" y="81"/>
                  </a:cubicBezTo>
                  <a:cubicBezTo>
                    <a:pt x="7125" y="26"/>
                    <a:pt x="6611" y="1"/>
                    <a:pt x="6097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58"/>
            <p:cNvSpPr/>
            <p:nvPr/>
          </p:nvSpPr>
          <p:spPr>
            <a:xfrm>
              <a:off x="2793000" y="2737900"/>
              <a:ext cx="245200" cy="147175"/>
            </a:xfrm>
            <a:custGeom>
              <a:rect b="b" l="l" r="r" t="t"/>
              <a:pathLst>
                <a:path extrusionOk="0" h="5887" w="9808">
                  <a:moveTo>
                    <a:pt x="6097" y="1"/>
                  </a:moveTo>
                  <a:cubicBezTo>
                    <a:pt x="5677" y="1"/>
                    <a:pt x="5257" y="17"/>
                    <a:pt x="4837" y="47"/>
                  </a:cubicBezTo>
                  <a:lnTo>
                    <a:pt x="3703" y="514"/>
                  </a:lnTo>
                  <a:cubicBezTo>
                    <a:pt x="2502" y="748"/>
                    <a:pt x="1502" y="1548"/>
                    <a:pt x="534" y="2316"/>
                  </a:cubicBezTo>
                  <a:cubicBezTo>
                    <a:pt x="267" y="2449"/>
                    <a:pt x="134" y="2749"/>
                    <a:pt x="234" y="3016"/>
                  </a:cubicBezTo>
                  <a:cubicBezTo>
                    <a:pt x="267" y="3483"/>
                    <a:pt x="0" y="4617"/>
                    <a:pt x="67" y="5084"/>
                  </a:cubicBezTo>
                  <a:cubicBezTo>
                    <a:pt x="467" y="4984"/>
                    <a:pt x="1135" y="3950"/>
                    <a:pt x="1201" y="3550"/>
                  </a:cubicBezTo>
                  <a:cubicBezTo>
                    <a:pt x="1468" y="4084"/>
                    <a:pt x="1835" y="4551"/>
                    <a:pt x="2269" y="4951"/>
                  </a:cubicBezTo>
                  <a:cubicBezTo>
                    <a:pt x="2402" y="5118"/>
                    <a:pt x="2569" y="5218"/>
                    <a:pt x="2736" y="5284"/>
                  </a:cubicBezTo>
                  <a:cubicBezTo>
                    <a:pt x="2762" y="5296"/>
                    <a:pt x="2796" y="5302"/>
                    <a:pt x="2834" y="5302"/>
                  </a:cubicBezTo>
                  <a:cubicBezTo>
                    <a:pt x="3231" y="5302"/>
                    <a:pt x="4226" y="4724"/>
                    <a:pt x="5137" y="4450"/>
                  </a:cubicBezTo>
                  <a:cubicBezTo>
                    <a:pt x="5235" y="4423"/>
                    <a:pt x="5327" y="4410"/>
                    <a:pt x="5413" y="4410"/>
                  </a:cubicBezTo>
                  <a:cubicBezTo>
                    <a:pt x="6341" y="4410"/>
                    <a:pt x="6641" y="5887"/>
                    <a:pt x="6796" y="5887"/>
                  </a:cubicBezTo>
                  <a:cubicBezTo>
                    <a:pt x="6799" y="5887"/>
                    <a:pt x="6802" y="5886"/>
                    <a:pt x="6805" y="5885"/>
                  </a:cubicBezTo>
                  <a:cubicBezTo>
                    <a:pt x="7206" y="5818"/>
                    <a:pt x="9807" y="2249"/>
                    <a:pt x="9674" y="1849"/>
                  </a:cubicBezTo>
                  <a:cubicBezTo>
                    <a:pt x="9507" y="1448"/>
                    <a:pt x="9274" y="1115"/>
                    <a:pt x="8907" y="848"/>
                  </a:cubicBezTo>
                  <a:cubicBezTo>
                    <a:pt x="8573" y="481"/>
                    <a:pt x="8140" y="214"/>
                    <a:pt x="7639" y="81"/>
                  </a:cubicBezTo>
                  <a:cubicBezTo>
                    <a:pt x="7125" y="26"/>
                    <a:pt x="6611" y="1"/>
                    <a:pt x="6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58"/>
            <p:cNvSpPr/>
            <p:nvPr/>
          </p:nvSpPr>
          <p:spPr>
            <a:xfrm>
              <a:off x="2844700" y="2614825"/>
              <a:ext cx="146800" cy="220175"/>
            </a:xfrm>
            <a:custGeom>
              <a:rect b="b" l="l" r="r" t="t"/>
              <a:pathLst>
                <a:path extrusionOk="0" h="8807" w="5872">
                  <a:moveTo>
                    <a:pt x="5471" y="0"/>
                  </a:moveTo>
                  <a:lnTo>
                    <a:pt x="1769" y="3269"/>
                  </a:lnTo>
                  <a:cubicBezTo>
                    <a:pt x="2102" y="4570"/>
                    <a:pt x="2202" y="5938"/>
                    <a:pt x="868" y="6638"/>
                  </a:cubicBezTo>
                  <a:cubicBezTo>
                    <a:pt x="201" y="6972"/>
                    <a:pt x="1" y="7839"/>
                    <a:pt x="468" y="8406"/>
                  </a:cubicBezTo>
                  <a:cubicBezTo>
                    <a:pt x="601" y="8540"/>
                    <a:pt x="734" y="8673"/>
                    <a:pt x="901" y="8806"/>
                  </a:cubicBezTo>
                  <a:cubicBezTo>
                    <a:pt x="2336" y="8439"/>
                    <a:pt x="3770" y="7939"/>
                    <a:pt x="5171" y="7372"/>
                  </a:cubicBezTo>
                  <a:cubicBezTo>
                    <a:pt x="5638" y="7138"/>
                    <a:pt x="5871" y="6571"/>
                    <a:pt x="5638" y="6104"/>
                  </a:cubicBezTo>
                  <a:cubicBezTo>
                    <a:pt x="4871" y="4503"/>
                    <a:pt x="5171" y="1668"/>
                    <a:pt x="5471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58"/>
            <p:cNvSpPr/>
            <p:nvPr/>
          </p:nvSpPr>
          <p:spPr>
            <a:xfrm>
              <a:off x="2888900" y="2648175"/>
              <a:ext cx="57575" cy="74250"/>
            </a:xfrm>
            <a:custGeom>
              <a:rect b="b" l="l" r="r" t="t"/>
              <a:pathLst>
                <a:path extrusionOk="0" h="2970" w="2303">
                  <a:moveTo>
                    <a:pt x="2169" y="0"/>
                  </a:moveTo>
                  <a:lnTo>
                    <a:pt x="1" y="1902"/>
                  </a:lnTo>
                  <a:cubicBezTo>
                    <a:pt x="101" y="2269"/>
                    <a:pt x="167" y="2602"/>
                    <a:pt x="201" y="2969"/>
                  </a:cubicBezTo>
                  <a:cubicBezTo>
                    <a:pt x="1035" y="2836"/>
                    <a:pt x="2169" y="1935"/>
                    <a:pt x="2235" y="1034"/>
                  </a:cubicBezTo>
                  <a:cubicBezTo>
                    <a:pt x="2302" y="701"/>
                    <a:pt x="2269" y="334"/>
                    <a:pt x="2169" y="0"/>
                  </a:cubicBez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8"/>
            <p:cNvSpPr/>
            <p:nvPr/>
          </p:nvSpPr>
          <p:spPr>
            <a:xfrm>
              <a:off x="2787150" y="2444725"/>
              <a:ext cx="201875" cy="262825"/>
            </a:xfrm>
            <a:custGeom>
              <a:rect b="b" l="l" r="r" t="t"/>
              <a:pathLst>
                <a:path extrusionOk="0" h="10513" w="8075">
                  <a:moveTo>
                    <a:pt x="4329" y="1"/>
                  </a:moveTo>
                  <a:cubicBezTo>
                    <a:pt x="3859" y="1"/>
                    <a:pt x="3376" y="95"/>
                    <a:pt x="2903" y="299"/>
                  </a:cubicBezTo>
                  <a:cubicBezTo>
                    <a:pt x="335" y="1400"/>
                    <a:pt x="1" y="5336"/>
                    <a:pt x="635" y="7705"/>
                  </a:cubicBezTo>
                  <a:cubicBezTo>
                    <a:pt x="1066" y="9408"/>
                    <a:pt x="2585" y="10512"/>
                    <a:pt x="4145" y="10512"/>
                  </a:cubicBezTo>
                  <a:cubicBezTo>
                    <a:pt x="4999" y="10512"/>
                    <a:pt x="5865" y="10182"/>
                    <a:pt x="6572" y="9439"/>
                  </a:cubicBezTo>
                  <a:cubicBezTo>
                    <a:pt x="7873" y="8072"/>
                    <a:pt x="7807" y="6504"/>
                    <a:pt x="7940" y="3835"/>
                  </a:cubicBezTo>
                  <a:cubicBezTo>
                    <a:pt x="8075" y="1678"/>
                    <a:pt x="6313" y="1"/>
                    <a:pt x="4329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8"/>
            <p:cNvSpPr/>
            <p:nvPr/>
          </p:nvSpPr>
          <p:spPr>
            <a:xfrm>
              <a:off x="2908075" y="2471150"/>
              <a:ext cx="149300" cy="189600"/>
            </a:xfrm>
            <a:custGeom>
              <a:rect b="b" l="l" r="r" t="t"/>
              <a:pathLst>
                <a:path extrusionOk="0" h="7584" w="5972">
                  <a:moveTo>
                    <a:pt x="4206" y="1"/>
                  </a:moveTo>
                  <a:cubicBezTo>
                    <a:pt x="2923" y="1"/>
                    <a:pt x="1" y="276"/>
                    <a:pt x="1" y="276"/>
                  </a:cubicBezTo>
                  <a:lnTo>
                    <a:pt x="268" y="2044"/>
                  </a:lnTo>
                  <a:lnTo>
                    <a:pt x="1368" y="3012"/>
                  </a:lnTo>
                  <a:lnTo>
                    <a:pt x="1102" y="5514"/>
                  </a:lnTo>
                  <a:lnTo>
                    <a:pt x="2569" y="6448"/>
                  </a:lnTo>
                  <a:cubicBezTo>
                    <a:pt x="2436" y="6548"/>
                    <a:pt x="2336" y="6681"/>
                    <a:pt x="2269" y="6848"/>
                  </a:cubicBezTo>
                  <a:cubicBezTo>
                    <a:pt x="2237" y="7261"/>
                    <a:pt x="2570" y="7584"/>
                    <a:pt x="2977" y="7584"/>
                  </a:cubicBezTo>
                  <a:cubicBezTo>
                    <a:pt x="2996" y="7584"/>
                    <a:pt x="3016" y="7583"/>
                    <a:pt x="3036" y="7582"/>
                  </a:cubicBezTo>
                  <a:cubicBezTo>
                    <a:pt x="3437" y="7448"/>
                    <a:pt x="3703" y="7048"/>
                    <a:pt x="3637" y="6648"/>
                  </a:cubicBezTo>
                  <a:cubicBezTo>
                    <a:pt x="3970" y="6581"/>
                    <a:pt x="4304" y="6448"/>
                    <a:pt x="4571" y="6214"/>
                  </a:cubicBezTo>
                  <a:cubicBezTo>
                    <a:pt x="4838" y="5981"/>
                    <a:pt x="4938" y="5580"/>
                    <a:pt x="4838" y="5247"/>
                  </a:cubicBezTo>
                  <a:cubicBezTo>
                    <a:pt x="5271" y="5213"/>
                    <a:pt x="5638" y="4913"/>
                    <a:pt x="5805" y="4479"/>
                  </a:cubicBezTo>
                  <a:cubicBezTo>
                    <a:pt x="5938" y="4012"/>
                    <a:pt x="5772" y="3545"/>
                    <a:pt x="5405" y="3245"/>
                  </a:cubicBezTo>
                  <a:cubicBezTo>
                    <a:pt x="5671" y="2978"/>
                    <a:pt x="5972" y="1677"/>
                    <a:pt x="5338" y="1644"/>
                  </a:cubicBezTo>
                  <a:lnTo>
                    <a:pt x="5305" y="1644"/>
                  </a:lnTo>
                  <a:cubicBezTo>
                    <a:pt x="5271" y="910"/>
                    <a:pt x="5138" y="43"/>
                    <a:pt x="4537" y="10"/>
                  </a:cubicBezTo>
                  <a:cubicBezTo>
                    <a:pt x="4446" y="4"/>
                    <a:pt x="4334" y="1"/>
                    <a:pt x="42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8"/>
            <p:cNvSpPr/>
            <p:nvPr/>
          </p:nvSpPr>
          <p:spPr>
            <a:xfrm>
              <a:off x="2863050" y="2612300"/>
              <a:ext cx="42550" cy="23375"/>
            </a:xfrm>
            <a:custGeom>
              <a:rect b="b" l="l" r="r" t="t"/>
              <a:pathLst>
                <a:path extrusionOk="0" h="935" w="1702">
                  <a:moveTo>
                    <a:pt x="1568" y="1"/>
                  </a:moveTo>
                  <a:cubicBezTo>
                    <a:pt x="1235" y="501"/>
                    <a:pt x="668" y="768"/>
                    <a:pt x="67" y="768"/>
                  </a:cubicBezTo>
                  <a:cubicBezTo>
                    <a:pt x="34" y="768"/>
                    <a:pt x="0" y="802"/>
                    <a:pt x="0" y="835"/>
                  </a:cubicBezTo>
                  <a:cubicBezTo>
                    <a:pt x="0" y="868"/>
                    <a:pt x="34" y="902"/>
                    <a:pt x="67" y="902"/>
                  </a:cubicBezTo>
                  <a:lnTo>
                    <a:pt x="101" y="935"/>
                  </a:lnTo>
                  <a:cubicBezTo>
                    <a:pt x="734" y="935"/>
                    <a:pt x="1335" y="635"/>
                    <a:pt x="1702" y="101"/>
                  </a:cubicBezTo>
                  <a:cubicBezTo>
                    <a:pt x="1702" y="68"/>
                    <a:pt x="1668" y="34"/>
                    <a:pt x="16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8"/>
            <p:cNvSpPr/>
            <p:nvPr/>
          </p:nvSpPr>
          <p:spPr>
            <a:xfrm>
              <a:off x="2947850" y="2563100"/>
              <a:ext cx="75350" cy="77200"/>
            </a:xfrm>
            <a:custGeom>
              <a:rect b="b" l="l" r="r" t="t"/>
              <a:pathLst>
                <a:path extrusionOk="0" h="3088" w="3014">
                  <a:moveTo>
                    <a:pt x="1639" y="0"/>
                  </a:moveTo>
                  <a:cubicBezTo>
                    <a:pt x="794" y="0"/>
                    <a:pt x="242" y="1047"/>
                    <a:pt x="111" y="1802"/>
                  </a:cubicBezTo>
                  <a:cubicBezTo>
                    <a:pt x="1" y="2491"/>
                    <a:pt x="323" y="3088"/>
                    <a:pt x="907" y="3088"/>
                  </a:cubicBezTo>
                  <a:cubicBezTo>
                    <a:pt x="1031" y="3088"/>
                    <a:pt x="1166" y="3061"/>
                    <a:pt x="1312" y="3003"/>
                  </a:cubicBezTo>
                  <a:cubicBezTo>
                    <a:pt x="1912" y="2736"/>
                    <a:pt x="2413" y="2236"/>
                    <a:pt x="2679" y="1602"/>
                  </a:cubicBezTo>
                  <a:cubicBezTo>
                    <a:pt x="3013" y="868"/>
                    <a:pt x="2513" y="1"/>
                    <a:pt x="1679" y="1"/>
                  </a:cubicBezTo>
                  <a:cubicBezTo>
                    <a:pt x="1665" y="0"/>
                    <a:pt x="1652" y="0"/>
                    <a:pt x="1639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8"/>
            <p:cNvSpPr/>
            <p:nvPr/>
          </p:nvSpPr>
          <p:spPr>
            <a:xfrm>
              <a:off x="2873050" y="2550600"/>
              <a:ext cx="13375" cy="20125"/>
            </a:xfrm>
            <a:custGeom>
              <a:rect b="b" l="l" r="r" t="t"/>
              <a:pathLst>
                <a:path extrusionOk="0" h="805" w="535">
                  <a:moveTo>
                    <a:pt x="234" y="1"/>
                  </a:moveTo>
                  <a:cubicBezTo>
                    <a:pt x="101" y="1"/>
                    <a:pt x="1" y="234"/>
                    <a:pt x="1" y="434"/>
                  </a:cubicBezTo>
                  <a:cubicBezTo>
                    <a:pt x="1" y="619"/>
                    <a:pt x="87" y="805"/>
                    <a:pt x="205" y="805"/>
                  </a:cubicBezTo>
                  <a:cubicBezTo>
                    <a:pt x="215" y="805"/>
                    <a:pt x="224" y="804"/>
                    <a:pt x="234" y="801"/>
                  </a:cubicBezTo>
                  <a:cubicBezTo>
                    <a:pt x="401" y="801"/>
                    <a:pt x="534" y="634"/>
                    <a:pt x="501" y="434"/>
                  </a:cubicBezTo>
                  <a:cubicBezTo>
                    <a:pt x="501" y="201"/>
                    <a:pt x="368" y="1"/>
                    <a:pt x="2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>
              <a:off x="2811350" y="2552275"/>
              <a:ext cx="13375" cy="20025"/>
            </a:xfrm>
            <a:custGeom>
              <a:rect b="b" l="l" r="r" t="t"/>
              <a:pathLst>
                <a:path extrusionOk="0" h="801" w="535">
                  <a:moveTo>
                    <a:pt x="267" y="0"/>
                  </a:moveTo>
                  <a:cubicBezTo>
                    <a:pt x="134" y="0"/>
                    <a:pt x="0" y="167"/>
                    <a:pt x="34" y="401"/>
                  </a:cubicBezTo>
                  <a:cubicBezTo>
                    <a:pt x="34" y="601"/>
                    <a:pt x="134" y="801"/>
                    <a:pt x="267" y="801"/>
                  </a:cubicBezTo>
                  <a:cubicBezTo>
                    <a:pt x="434" y="801"/>
                    <a:pt x="534" y="601"/>
                    <a:pt x="534" y="401"/>
                  </a:cubicBezTo>
                  <a:cubicBezTo>
                    <a:pt x="534" y="167"/>
                    <a:pt x="401" y="0"/>
                    <a:pt x="2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8"/>
            <p:cNvSpPr/>
            <p:nvPr/>
          </p:nvSpPr>
          <p:spPr>
            <a:xfrm>
              <a:off x="2818850" y="2564775"/>
              <a:ext cx="26700" cy="50975"/>
            </a:xfrm>
            <a:custGeom>
              <a:rect b="b" l="l" r="r" t="t"/>
              <a:pathLst>
                <a:path extrusionOk="0" h="2039" w="1068">
                  <a:moveTo>
                    <a:pt x="1001" y="1"/>
                  </a:moveTo>
                  <a:cubicBezTo>
                    <a:pt x="768" y="634"/>
                    <a:pt x="434" y="1268"/>
                    <a:pt x="1" y="1835"/>
                  </a:cubicBezTo>
                  <a:cubicBezTo>
                    <a:pt x="194" y="1965"/>
                    <a:pt x="430" y="2038"/>
                    <a:pt x="671" y="2038"/>
                  </a:cubicBezTo>
                  <a:cubicBezTo>
                    <a:pt x="804" y="2038"/>
                    <a:pt x="938" y="2016"/>
                    <a:pt x="1068" y="1969"/>
                  </a:cubicBezTo>
                  <a:lnTo>
                    <a:pt x="1001" y="1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8"/>
            <p:cNvSpPr/>
            <p:nvPr/>
          </p:nvSpPr>
          <p:spPr>
            <a:xfrm>
              <a:off x="2875550" y="2523075"/>
              <a:ext cx="30900" cy="18375"/>
            </a:xfrm>
            <a:custGeom>
              <a:rect b="b" l="l" r="r" t="t"/>
              <a:pathLst>
                <a:path extrusionOk="0" h="735" w="1236">
                  <a:moveTo>
                    <a:pt x="168" y="1"/>
                  </a:moveTo>
                  <a:cubicBezTo>
                    <a:pt x="1" y="34"/>
                    <a:pt x="34" y="234"/>
                    <a:pt x="168" y="268"/>
                  </a:cubicBezTo>
                  <a:cubicBezTo>
                    <a:pt x="196" y="265"/>
                    <a:pt x="224" y="263"/>
                    <a:pt x="253" y="263"/>
                  </a:cubicBezTo>
                  <a:cubicBezTo>
                    <a:pt x="557" y="263"/>
                    <a:pt x="849" y="424"/>
                    <a:pt x="1002" y="668"/>
                  </a:cubicBezTo>
                  <a:cubicBezTo>
                    <a:pt x="1035" y="701"/>
                    <a:pt x="1102" y="735"/>
                    <a:pt x="1135" y="735"/>
                  </a:cubicBezTo>
                  <a:cubicBezTo>
                    <a:pt x="1168" y="701"/>
                    <a:pt x="1202" y="701"/>
                    <a:pt x="1202" y="668"/>
                  </a:cubicBezTo>
                  <a:cubicBezTo>
                    <a:pt x="1235" y="635"/>
                    <a:pt x="1235" y="568"/>
                    <a:pt x="1202" y="501"/>
                  </a:cubicBezTo>
                  <a:cubicBezTo>
                    <a:pt x="968" y="168"/>
                    <a:pt x="568" y="1"/>
                    <a:pt x="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8"/>
            <p:cNvSpPr/>
            <p:nvPr/>
          </p:nvSpPr>
          <p:spPr>
            <a:xfrm>
              <a:off x="2793825" y="2519525"/>
              <a:ext cx="27550" cy="22750"/>
            </a:xfrm>
            <a:custGeom>
              <a:rect b="b" l="l" r="r" t="t"/>
              <a:pathLst>
                <a:path extrusionOk="0" h="910" w="1102">
                  <a:moveTo>
                    <a:pt x="971" y="0"/>
                  </a:moveTo>
                  <a:cubicBezTo>
                    <a:pt x="959" y="0"/>
                    <a:pt x="947" y="3"/>
                    <a:pt x="935" y="9"/>
                  </a:cubicBezTo>
                  <a:cubicBezTo>
                    <a:pt x="535" y="76"/>
                    <a:pt x="201" y="343"/>
                    <a:pt x="34" y="710"/>
                  </a:cubicBezTo>
                  <a:cubicBezTo>
                    <a:pt x="1" y="777"/>
                    <a:pt x="34" y="877"/>
                    <a:pt x="101" y="910"/>
                  </a:cubicBezTo>
                  <a:lnTo>
                    <a:pt x="168" y="910"/>
                  </a:lnTo>
                  <a:cubicBezTo>
                    <a:pt x="201" y="877"/>
                    <a:pt x="268" y="877"/>
                    <a:pt x="268" y="843"/>
                  </a:cubicBezTo>
                  <a:cubicBezTo>
                    <a:pt x="401" y="543"/>
                    <a:pt x="668" y="310"/>
                    <a:pt x="968" y="243"/>
                  </a:cubicBezTo>
                  <a:cubicBezTo>
                    <a:pt x="1035" y="243"/>
                    <a:pt x="1102" y="176"/>
                    <a:pt x="1102" y="109"/>
                  </a:cubicBezTo>
                  <a:cubicBezTo>
                    <a:pt x="1074" y="55"/>
                    <a:pt x="1025" y="0"/>
                    <a:pt x="9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8"/>
            <p:cNvSpPr/>
            <p:nvPr/>
          </p:nvSpPr>
          <p:spPr>
            <a:xfrm>
              <a:off x="2507800" y="3070975"/>
              <a:ext cx="324425" cy="324425"/>
            </a:xfrm>
            <a:custGeom>
              <a:rect b="b" l="l" r="r" t="t"/>
              <a:pathLst>
                <a:path extrusionOk="0" h="12977" w="12977">
                  <a:moveTo>
                    <a:pt x="0" y="0"/>
                  </a:moveTo>
                  <a:lnTo>
                    <a:pt x="0" y="12976"/>
                  </a:lnTo>
                  <a:lnTo>
                    <a:pt x="12976" y="12976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8"/>
            <p:cNvSpPr/>
            <p:nvPr/>
          </p:nvSpPr>
          <p:spPr>
            <a:xfrm>
              <a:off x="2507800" y="3070975"/>
              <a:ext cx="324425" cy="324425"/>
            </a:xfrm>
            <a:custGeom>
              <a:rect b="b" l="l" r="r" t="t"/>
              <a:pathLst>
                <a:path extrusionOk="0" h="12977" w="12977">
                  <a:moveTo>
                    <a:pt x="0" y="0"/>
                  </a:moveTo>
                  <a:lnTo>
                    <a:pt x="0" y="12976"/>
                  </a:lnTo>
                  <a:lnTo>
                    <a:pt x="12976" y="12976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8"/>
            <p:cNvSpPr/>
            <p:nvPr/>
          </p:nvSpPr>
          <p:spPr>
            <a:xfrm>
              <a:off x="2360200" y="3070975"/>
              <a:ext cx="324425" cy="324425"/>
            </a:xfrm>
            <a:custGeom>
              <a:rect b="b" l="l" r="r" t="t"/>
              <a:pathLst>
                <a:path extrusionOk="0" h="12977" w="12977">
                  <a:moveTo>
                    <a:pt x="0" y="0"/>
                  </a:moveTo>
                  <a:lnTo>
                    <a:pt x="0" y="12976"/>
                  </a:lnTo>
                  <a:lnTo>
                    <a:pt x="12976" y="12976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8"/>
            <p:cNvSpPr/>
            <p:nvPr/>
          </p:nvSpPr>
          <p:spPr>
            <a:xfrm>
              <a:off x="2360200" y="3070975"/>
              <a:ext cx="324425" cy="324425"/>
            </a:xfrm>
            <a:custGeom>
              <a:rect b="b" l="l" r="r" t="t"/>
              <a:pathLst>
                <a:path extrusionOk="0" h="12977" w="12977">
                  <a:moveTo>
                    <a:pt x="0" y="0"/>
                  </a:moveTo>
                  <a:lnTo>
                    <a:pt x="0" y="12976"/>
                  </a:lnTo>
                  <a:lnTo>
                    <a:pt x="12976" y="12976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8"/>
            <p:cNvSpPr/>
            <p:nvPr/>
          </p:nvSpPr>
          <p:spPr>
            <a:xfrm>
              <a:off x="2983975" y="2856650"/>
              <a:ext cx="92575" cy="153475"/>
            </a:xfrm>
            <a:custGeom>
              <a:rect b="b" l="l" r="r" t="t"/>
              <a:pathLst>
                <a:path extrusionOk="0" h="6139" w="3703">
                  <a:moveTo>
                    <a:pt x="1134" y="1"/>
                  </a:moveTo>
                  <a:lnTo>
                    <a:pt x="1134" y="1"/>
                  </a:lnTo>
                  <a:cubicBezTo>
                    <a:pt x="0" y="3070"/>
                    <a:pt x="134" y="5104"/>
                    <a:pt x="1234" y="6138"/>
                  </a:cubicBezTo>
                  <a:cubicBezTo>
                    <a:pt x="1401" y="5771"/>
                    <a:pt x="1535" y="5371"/>
                    <a:pt x="1701" y="4971"/>
                  </a:cubicBezTo>
                  <a:cubicBezTo>
                    <a:pt x="2302" y="3537"/>
                    <a:pt x="2936" y="2035"/>
                    <a:pt x="3703" y="568"/>
                  </a:cubicBezTo>
                  <a:lnTo>
                    <a:pt x="11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8"/>
            <p:cNvSpPr/>
            <p:nvPr/>
          </p:nvSpPr>
          <p:spPr>
            <a:xfrm>
              <a:off x="2727950" y="3289475"/>
              <a:ext cx="99275" cy="80075"/>
            </a:xfrm>
            <a:custGeom>
              <a:rect b="b" l="l" r="r" t="t"/>
              <a:pathLst>
                <a:path extrusionOk="0" h="3203" w="3971">
                  <a:moveTo>
                    <a:pt x="2703" y="0"/>
                  </a:moveTo>
                  <a:lnTo>
                    <a:pt x="1" y="267"/>
                  </a:lnTo>
                  <a:lnTo>
                    <a:pt x="1735" y="3202"/>
                  </a:lnTo>
                  <a:cubicBezTo>
                    <a:pt x="1735" y="3202"/>
                    <a:pt x="3970" y="2468"/>
                    <a:pt x="3737" y="1234"/>
                  </a:cubicBezTo>
                  <a:lnTo>
                    <a:pt x="2703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8"/>
            <p:cNvSpPr/>
            <p:nvPr/>
          </p:nvSpPr>
          <p:spPr>
            <a:xfrm>
              <a:off x="2687925" y="3296125"/>
              <a:ext cx="84250" cy="97600"/>
            </a:xfrm>
            <a:custGeom>
              <a:rect b="b" l="l" r="r" t="t"/>
              <a:pathLst>
                <a:path extrusionOk="0" h="3904" w="3370">
                  <a:moveTo>
                    <a:pt x="1635" y="1"/>
                  </a:moveTo>
                  <a:lnTo>
                    <a:pt x="0" y="1535"/>
                  </a:lnTo>
                  <a:lnTo>
                    <a:pt x="1535" y="3904"/>
                  </a:lnTo>
                  <a:lnTo>
                    <a:pt x="3370" y="293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2783825" y="2795925"/>
              <a:ext cx="331100" cy="550275"/>
            </a:xfrm>
            <a:custGeom>
              <a:rect b="b" l="l" r="r" t="t"/>
              <a:pathLst>
                <a:path extrusionOk="0" h="22011" w="13244">
                  <a:moveTo>
                    <a:pt x="12023" y="1"/>
                  </a:moveTo>
                  <a:cubicBezTo>
                    <a:pt x="11490" y="1"/>
                    <a:pt x="10965" y="205"/>
                    <a:pt x="10575" y="595"/>
                  </a:cubicBezTo>
                  <a:lnTo>
                    <a:pt x="9741" y="1396"/>
                  </a:lnTo>
                  <a:cubicBezTo>
                    <a:pt x="9341" y="1729"/>
                    <a:pt x="9140" y="2230"/>
                    <a:pt x="9074" y="2730"/>
                  </a:cubicBezTo>
                  <a:lnTo>
                    <a:pt x="9040" y="3297"/>
                  </a:lnTo>
                  <a:lnTo>
                    <a:pt x="8874" y="4665"/>
                  </a:lnTo>
                  <a:cubicBezTo>
                    <a:pt x="8773" y="5599"/>
                    <a:pt x="8673" y="6533"/>
                    <a:pt x="8540" y="7433"/>
                  </a:cubicBezTo>
                  <a:cubicBezTo>
                    <a:pt x="8273" y="9168"/>
                    <a:pt x="7873" y="10902"/>
                    <a:pt x="7339" y="12604"/>
                  </a:cubicBezTo>
                  <a:cubicBezTo>
                    <a:pt x="7239" y="13471"/>
                    <a:pt x="5771" y="14839"/>
                    <a:pt x="4404" y="16039"/>
                  </a:cubicBezTo>
                  <a:cubicBezTo>
                    <a:pt x="3036" y="17240"/>
                    <a:pt x="1502" y="18441"/>
                    <a:pt x="1" y="19675"/>
                  </a:cubicBezTo>
                  <a:lnTo>
                    <a:pt x="1301" y="22010"/>
                  </a:lnTo>
                  <a:cubicBezTo>
                    <a:pt x="2269" y="21643"/>
                    <a:pt x="3169" y="21243"/>
                    <a:pt x="4103" y="20809"/>
                  </a:cubicBezTo>
                  <a:cubicBezTo>
                    <a:pt x="5004" y="20376"/>
                    <a:pt x="5905" y="19909"/>
                    <a:pt x="6805" y="19375"/>
                  </a:cubicBezTo>
                  <a:cubicBezTo>
                    <a:pt x="7706" y="18841"/>
                    <a:pt x="8607" y="18241"/>
                    <a:pt x="9441" y="17574"/>
                  </a:cubicBezTo>
                  <a:cubicBezTo>
                    <a:pt x="9941" y="17207"/>
                    <a:pt x="10375" y="16773"/>
                    <a:pt x="10775" y="16306"/>
                  </a:cubicBezTo>
                  <a:cubicBezTo>
                    <a:pt x="11042" y="16039"/>
                    <a:pt x="11275" y="15706"/>
                    <a:pt x="11475" y="15372"/>
                  </a:cubicBezTo>
                  <a:cubicBezTo>
                    <a:pt x="11609" y="15139"/>
                    <a:pt x="11642" y="15039"/>
                    <a:pt x="11709" y="14905"/>
                  </a:cubicBezTo>
                  <a:cubicBezTo>
                    <a:pt x="11776" y="14772"/>
                    <a:pt x="11842" y="14638"/>
                    <a:pt x="11909" y="14505"/>
                  </a:cubicBezTo>
                  <a:cubicBezTo>
                    <a:pt x="12343" y="13504"/>
                    <a:pt x="12743" y="12470"/>
                    <a:pt x="13043" y="11436"/>
                  </a:cubicBezTo>
                  <a:cubicBezTo>
                    <a:pt x="13110" y="11203"/>
                    <a:pt x="13177" y="11002"/>
                    <a:pt x="13243" y="10769"/>
                  </a:cubicBezTo>
                  <a:lnTo>
                    <a:pt x="13243" y="395"/>
                  </a:lnTo>
                  <a:cubicBezTo>
                    <a:pt x="12874" y="129"/>
                    <a:pt x="12446" y="1"/>
                    <a:pt x="12023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2783825" y="2795925"/>
              <a:ext cx="331100" cy="550275"/>
            </a:xfrm>
            <a:custGeom>
              <a:rect b="b" l="l" r="r" t="t"/>
              <a:pathLst>
                <a:path extrusionOk="0" h="22011" w="13244">
                  <a:moveTo>
                    <a:pt x="12023" y="1"/>
                  </a:moveTo>
                  <a:cubicBezTo>
                    <a:pt x="11490" y="1"/>
                    <a:pt x="10965" y="205"/>
                    <a:pt x="10575" y="595"/>
                  </a:cubicBezTo>
                  <a:lnTo>
                    <a:pt x="9741" y="1396"/>
                  </a:lnTo>
                  <a:cubicBezTo>
                    <a:pt x="9341" y="1729"/>
                    <a:pt x="9140" y="2230"/>
                    <a:pt x="9074" y="2730"/>
                  </a:cubicBezTo>
                  <a:lnTo>
                    <a:pt x="9040" y="3297"/>
                  </a:lnTo>
                  <a:lnTo>
                    <a:pt x="8874" y="4665"/>
                  </a:lnTo>
                  <a:cubicBezTo>
                    <a:pt x="8773" y="5599"/>
                    <a:pt x="8673" y="6533"/>
                    <a:pt x="8540" y="7433"/>
                  </a:cubicBezTo>
                  <a:cubicBezTo>
                    <a:pt x="8273" y="9168"/>
                    <a:pt x="7873" y="10902"/>
                    <a:pt x="7339" y="12604"/>
                  </a:cubicBezTo>
                  <a:cubicBezTo>
                    <a:pt x="7239" y="13471"/>
                    <a:pt x="5771" y="14839"/>
                    <a:pt x="4404" y="16039"/>
                  </a:cubicBezTo>
                  <a:cubicBezTo>
                    <a:pt x="3036" y="17240"/>
                    <a:pt x="1502" y="18441"/>
                    <a:pt x="1" y="19675"/>
                  </a:cubicBezTo>
                  <a:lnTo>
                    <a:pt x="1301" y="22010"/>
                  </a:lnTo>
                  <a:cubicBezTo>
                    <a:pt x="2269" y="21643"/>
                    <a:pt x="3169" y="21243"/>
                    <a:pt x="4103" y="20809"/>
                  </a:cubicBezTo>
                  <a:cubicBezTo>
                    <a:pt x="5004" y="20376"/>
                    <a:pt x="5905" y="19909"/>
                    <a:pt x="6805" y="19375"/>
                  </a:cubicBezTo>
                  <a:cubicBezTo>
                    <a:pt x="7706" y="18841"/>
                    <a:pt x="8607" y="18241"/>
                    <a:pt x="9441" y="17574"/>
                  </a:cubicBezTo>
                  <a:cubicBezTo>
                    <a:pt x="9941" y="17207"/>
                    <a:pt x="10375" y="16773"/>
                    <a:pt x="10775" y="16306"/>
                  </a:cubicBezTo>
                  <a:cubicBezTo>
                    <a:pt x="11042" y="16039"/>
                    <a:pt x="11275" y="15706"/>
                    <a:pt x="11475" y="15372"/>
                  </a:cubicBezTo>
                  <a:cubicBezTo>
                    <a:pt x="11609" y="15139"/>
                    <a:pt x="11642" y="15039"/>
                    <a:pt x="11709" y="14905"/>
                  </a:cubicBezTo>
                  <a:cubicBezTo>
                    <a:pt x="11776" y="14772"/>
                    <a:pt x="11842" y="14638"/>
                    <a:pt x="11909" y="14505"/>
                  </a:cubicBezTo>
                  <a:cubicBezTo>
                    <a:pt x="12343" y="13504"/>
                    <a:pt x="12743" y="12470"/>
                    <a:pt x="13043" y="11436"/>
                  </a:cubicBezTo>
                  <a:cubicBezTo>
                    <a:pt x="13110" y="11203"/>
                    <a:pt x="13177" y="11002"/>
                    <a:pt x="13243" y="10769"/>
                  </a:cubicBezTo>
                  <a:lnTo>
                    <a:pt x="13243" y="395"/>
                  </a:lnTo>
                  <a:cubicBezTo>
                    <a:pt x="12874" y="129"/>
                    <a:pt x="12446" y="1"/>
                    <a:pt x="12023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8"/>
            <p:cNvSpPr/>
            <p:nvPr/>
          </p:nvSpPr>
          <p:spPr>
            <a:xfrm>
              <a:off x="2727125" y="2370650"/>
              <a:ext cx="326075" cy="167475"/>
            </a:xfrm>
            <a:custGeom>
              <a:rect b="b" l="l" r="r" t="t"/>
              <a:pathLst>
                <a:path extrusionOk="0" h="6699" w="13043">
                  <a:moveTo>
                    <a:pt x="8600" y="1"/>
                  </a:moveTo>
                  <a:cubicBezTo>
                    <a:pt x="7804" y="1"/>
                    <a:pt x="6978" y="168"/>
                    <a:pt x="6038" y="327"/>
                  </a:cubicBezTo>
                  <a:cubicBezTo>
                    <a:pt x="4937" y="527"/>
                    <a:pt x="3936" y="1161"/>
                    <a:pt x="3336" y="2128"/>
                  </a:cubicBezTo>
                  <a:cubicBezTo>
                    <a:pt x="3036" y="2695"/>
                    <a:pt x="2869" y="3329"/>
                    <a:pt x="2836" y="3963"/>
                  </a:cubicBezTo>
                  <a:lnTo>
                    <a:pt x="2702" y="3963"/>
                  </a:lnTo>
                  <a:cubicBezTo>
                    <a:pt x="2702" y="3963"/>
                    <a:pt x="701" y="5130"/>
                    <a:pt x="401" y="5464"/>
                  </a:cubicBezTo>
                  <a:cubicBezTo>
                    <a:pt x="100" y="5798"/>
                    <a:pt x="0" y="6265"/>
                    <a:pt x="134" y="6698"/>
                  </a:cubicBezTo>
                  <a:cubicBezTo>
                    <a:pt x="401" y="6631"/>
                    <a:pt x="634" y="6498"/>
                    <a:pt x="834" y="6298"/>
                  </a:cubicBezTo>
                  <a:cubicBezTo>
                    <a:pt x="1301" y="5831"/>
                    <a:pt x="1902" y="5497"/>
                    <a:pt x="2569" y="5364"/>
                  </a:cubicBezTo>
                  <a:cubicBezTo>
                    <a:pt x="2669" y="5347"/>
                    <a:pt x="2769" y="5339"/>
                    <a:pt x="2869" y="5339"/>
                  </a:cubicBezTo>
                  <a:cubicBezTo>
                    <a:pt x="2969" y="5339"/>
                    <a:pt x="3069" y="5347"/>
                    <a:pt x="3169" y="5364"/>
                  </a:cubicBezTo>
                  <a:lnTo>
                    <a:pt x="3336" y="5364"/>
                  </a:lnTo>
                  <a:cubicBezTo>
                    <a:pt x="3736" y="5464"/>
                    <a:pt x="4103" y="5664"/>
                    <a:pt x="4337" y="5964"/>
                  </a:cubicBezTo>
                  <a:cubicBezTo>
                    <a:pt x="4503" y="6198"/>
                    <a:pt x="4670" y="6498"/>
                    <a:pt x="4937" y="6565"/>
                  </a:cubicBezTo>
                  <a:cubicBezTo>
                    <a:pt x="5071" y="6565"/>
                    <a:pt x="5204" y="6565"/>
                    <a:pt x="5337" y="6531"/>
                  </a:cubicBezTo>
                  <a:cubicBezTo>
                    <a:pt x="6438" y="6231"/>
                    <a:pt x="7873" y="5831"/>
                    <a:pt x="8940" y="5497"/>
                  </a:cubicBezTo>
                  <a:cubicBezTo>
                    <a:pt x="10107" y="5464"/>
                    <a:pt x="11242" y="5464"/>
                    <a:pt x="12209" y="5431"/>
                  </a:cubicBezTo>
                  <a:cubicBezTo>
                    <a:pt x="12342" y="5431"/>
                    <a:pt x="12509" y="5431"/>
                    <a:pt x="12643" y="5364"/>
                  </a:cubicBezTo>
                  <a:cubicBezTo>
                    <a:pt x="12976" y="5230"/>
                    <a:pt x="12676" y="4763"/>
                    <a:pt x="12776" y="4397"/>
                  </a:cubicBezTo>
                  <a:cubicBezTo>
                    <a:pt x="13043" y="3029"/>
                    <a:pt x="12309" y="1628"/>
                    <a:pt x="11208" y="827"/>
                  </a:cubicBezTo>
                  <a:cubicBezTo>
                    <a:pt x="10302" y="200"/>
                    <a:pt x="9469" y="1"/>
                    <a:pt x="8600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8"/>
            <p:cNvSpPr/>
            <p:nvPr/>
          </p:nvSpPr>
          <p:spPr>
            <a:xfrm>
              <a:off x="2727125" y="2370650"/>
              <a:ext cx="326075" cy="167475"/>
            </a:xfrm>
            <a:custGeom>
              <a:rect b="b" l="l" r="r" t="t"/>
              <a:pathLst>
                <a:path extrusionOk="0" h="6699" w="13043">
                  <a:moveTo>
                    <a:pt x="8600" y="1"/>
                  </a:moveTo>
                  <a:cubicBezTo>
                    <a:pt x="7804" y="1"/>
                    <a:pt x="6978" y="168"/>
                    <a:pt x="6038" y="327"/>
                  </a:cubicBezTo>
                  <a:cubicBezTo>
                    <a:pt x="4937" y="527"/>
                    <a:pt x="3936" y="1161"/>
                    <a:pt x="3336" y="2128"/>
                  </a:cubicBezTo>
                  <a:cubicBezTo>
                    <a:pt x="3036" y="2695"/>
                    <a:pt x="2869" y="3329"/>
                    <a:pt x="2836" y="3963"/>
                  </a:cubicBezTo>
                  <a:lnTo>
                    <a:pt x="2702" y="3963"/>
                  </a:lnTo>
                  <a:cubicBezTo>
                    <a:pt x="2702" y="3963"/>
                    <a:pt x="701" y="5130"/>
                    <a:pt x="401" y="5464"/>
                  </a:cubicBezTo>
                  <a:cubicBezTo>
                    <a:pt x="100" y="5798"/>
                    <a:pt x="0" y="6265"/>
                    <a:pt x="134" y="6698"/>
                  </a:cubicBezTo>
                  <a:cubicBezTo>
                    <a:pt x="401" y="6631"/>
                    <a:pt x="634" y="6498"/>
                    <a:pt x="834" y="6298"/>
                  </a:cubicBezTo>
                  <a:cubicBezTo>
                    <a:pt x="1301" y="5831"/>
                    <a:pt x="1902" y="5497"/>
                    <a:pt x="2569" y="5364"/>
                  </a:cubicBezTo>
                  <a:cubicBezTo>
                    <a:pt x="2669" y="5347"/>
                    <a:pt x="2769" y="5339"/>
                    <a:pt x="2869" y="5339"/>
                  </a:cubicBezTo>
                  <a:cubicBezTo>
                    <a:pt x="2969" y="5339"/>
                    <a:pt x="3069" y="5347"/>
                    <a:pt x="3169" y="5364"/>
                  </a:cubicBezTo>
                  <a:lnTo>
                    <a:pt x="3336" y="5364"/>
                  </a:lnTo>
                  <a:cubicBezTo>
                    <a:pt x="3736" y="5464"/>
                    <a:pt x="4103" y="5664"/>
                    <a:pt x="4337" y="5964"/>
                  </a:cubicBezTo>
                  <a:cubicBezTo>
                    <a:pt x="4503" y="6198"/>
                    <a:pt x="4670" y="6498"/>
                    <a:pt x="4937" y="6565"/>
                  </a:cubicBezTo>
                  <a:cubicBezTo>
                    <a:pt x="5071" y="6565"/>
                    <a:pt x="5204" y="6565"/>
                    <a:pt x="5337" y="6531"/>
                  </a:cubicBezTo>
                  <a:cubicBezTo>
                    <a:pt x="6438" y="6231"/>
                    <a:pt x="7873" y="5831"/>
                    <a:pt x="8940" y="5497"/>
                  </a:cubicBezTo>
                  <a:cubicBezTo>
                    <a:pt x="10107" y="5464"/>
                    <a:pt x="11242" y="5464"/>
                    <a:pt x="12209" y="5431"/>
                  </a:cubicBezTo>
                  <a:cubicBezTo>
                    <a:pt x="12342" y="5431"/>
                    <a:pt x="12509" y="5431"/>
                    <a:pt x="12643" y="5364"/>
                  </a:cubicBezTo>
                  <a:cubicBezTo>
                    <a:pt x="12976" y="5230"/>
                    <a:pt x="12676" y="4763"/>
                    <a:pt x="12776" y="4397"/>
                  </a:cubicBezTo>
                  <a:cubicBezTo>
                    <a:pt x="13043" y="3029"/>
                    <a:pt x="12309" y="1628"/>
                    <a:pt x="11208" y="827"/>
                  </a:cubicBezTo>
                  <a:cubicBezTo>
                    <a:pt x="10302" y="200"/>
                    <a:pt x="9469" y="1"/>
                    <a:pt x="8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8"/>
            <p:cNvSpPr/>
            <p:nvPr/>
          </p:nvSpPr>
          <p:spPr>
            <a:xfrm>
              <a:off x="2373525" y="3336175"/>
              <a:ext cx="61750" cy="45050"/>
            </a:xfrm>
            <a:custGeom>
              <a:rect b="b" l="l" r="r" t="t"/>
              <a:pathLst>
                <a:path extrusionOk="0" h="1802" w="2470">
                  <a:moveTo>
                    <a:pt x="1" y="0"/>
                  </a:moveTo>
                  <a:lnTo>
                    <a:pt x="1" y="1801"/>
                  </a:lnTo>
                  <a:lnTo>
                    <a:pt x="2469" y="1801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8"/>
            <p:cNvSpPr/>
            <p:nvPr/>
          </p:nvSpPr>
          <p:spPr>
            <a:xfrm>
              <a:off x="2476950" y="3194425"/>
              <a:ext cx="40050" cy="19400"/>
            </a:xfrm>
            <a:custGeom>
              <a:rect b="b" l="l" r="r" t="t"/>
              <a:pathLst>
                <a:path extrusionOk="0" h="776" w="1602">
                  <a:moveTo>
                    <a:pt x="356" y="142"/>
                  </a:moveTo>
                  <a:cubicBezTo>
                    <a:pt x="604" y="142"/>
                    <a:pt x="1027" y="338"/>
                    <a:pt x="1334" y="533"/>
                  </a:cubicBezTo>
                  <a:cubicBezTo>
                    <a:pt x="1051" y="600"/>
                    <a:pt x="809" y="633"/>
                    <a:pt x="621" y="633"/>
                  </a:cubicBezTo>
                  <a:cubicBezTo>
                    <a:pt x="434" y="633"/>
                    <a:pt x="300" y="600"/>
                    <a:pt x="234" y="533"/>
                  </a:cubicBezTo>
                  <a:cubicBezTo>
                    <a:pt x="167" y="433"/>
                    <a:pt x="134" y="366"/>
                    <a:pt x="167" y="266"/>
                  </a:cubicBezTo>
                  <a:cubicBezTo>
                    <a:pt x="167" y="233"/>
                    <a:pt x="200" y="166"/>
                    <a:pt x="234" y="166"/>
                  </a:cubicBezTo>
                  <a:cubicBezTo>
                    <a:pt x="266" y="150"/>
                    <a:pt x="308" y="142"/>
                    <a:pt x="356" y="142"/>
                  </a:cubicBezTo>
                  <a:close/>
                  <a:moveTo>
                    <a:pt x="373" y="1"/>
                  </a:moveTo>
                  <a:cubicBezTo>
                    <a:pt x="308" y="1"/>
                    <a:pt x="249" y="10"/>
                    <a:pt x="200" y="33"/>
                  </a:cubicBezTo>
                  <a:cubicBezTo>
                    <a:pt x="100" y="66"/>
                    <a:pt x="33" y="133"/>
                    <a:pt x="33" y="233"/>
                  </a:cubicBezTo>
                  <a:cubicBezTo>
                    <a:pt x="0" y="366"/>
                    <a:pt x="33" y="533"/>
                    <a:pt x="134" y="633"/>
                  </a:cubicBezTo>
                  <a:cubicBezTo>
                    <a:pt x="271" y="715"/>
                    <a:pt x="431" y="775"/>
                    <a:pt x="594" y="775"/>
                  </a:cubicBezTo>
                  <a:cubicBezTo>
                    <a:pt x="630" y="775"/>
                    <a:pt x="665" y="772"/>
                    <a:pt x="701" y="767"/>
                  </a:cubicBezTo>
                  <a:cubicBezTo>
                    <a:pt x="1001" y="733"/>
                    <a:pt x="1268" y="700"/>
                    <a:pt x="1535" y="600"/>
                  </a:cubicBezTo>
                  <a:cubicBezTo>
                    <a:pt x="1568" y="600"/>
                    <a:pt x="1601" y="566"/>
                    <a:pt x="1601" y="533"/>
                  </a:cubicBezTo>
                  <a:cubicBezTo>
                    <a:pt x="1601" y="500"/>
                    <a:pt x="1568" y="500"/>
                    <a:pt x="1568" y="500"/>
                  </a:cubicBezTo>
                  <a:cubicBezTo>
                    <a:pt x="1481" y="413"/>
                    <a:pt x="793" y="1"/>
                    <a:pt x="373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8"/>
            <p:cNvSpPr/>
            <p:nvPr/>
          </p:nvSpPr>
          <p:spPr>
            <a:xfrm>
              <a:off x="2493625" y="3175725"/>
              <a:ext cx="23375" cy="34550"/>
            </a:xfrm>
            <a:custGeom>
              <a:rect b="b" l="l" r="r" t="t"/>
              <a:pathLst>
                <a:path extrusionOk="0" h="1382" w="935">
                  <a:moveTo>
                    <a:pt x="367" y="114"/>
                  </a:moveTo>
                  <a:cubicBezTo>
                    <a:pt x="434" y="114"/>
                    <a:pt x="467" y="114"/>
                    <a:pt x="534" y="180"/>
                  </a:cubicBezTo>
                  <a:cubicBezTo>
                    <a:pt x="701" y="447"/>
                    <a:pt x="801" y="781"/>
                    <a:pt x="767" y="1148"/>
                  </a:cubicBezTo>
                  <a:cubicBezTo>
                    <a:pt x="501" y="914"/>
                    <a:pt x="167" y="447"/>
                    <a:pt x="200" y="214"/>
                  </a:cubicBezTo>
                  <a:cubicBezTo>
                    <a:pt x="200" y="180"/>
                    <a:pt x="234" y="114"/>
                    <a:pt x="334" y="114"/>
                  </a:cubicBezTo>
                  <a:close/>
                  <a:moveTo>
                    <a:pt x="387" y="0"/>
                  </a:moveTo>
                  <a:cubicBezTo>
                    <a:pt x="356" y="0"/>
                    <a:pt x="327" y="5"/>
                    <a:pt x="300" y="13"/>
                  </a:cubicBezTo>
                  <a:cubicBezTo>
                    <a:pt x="167" y="13"/>
                    <a:pt x="67" y="114"/>
                    <a:pt x="34" y="214"/>
                  </a:cubicBezTo>
                  <a:cubicBezTo>
                    <a:pt x="0" y="547"/>
                    <a:pt x="467" y="1181"/>
                    <a:pt x="801" y="1381"/>
                  </a:cubicBezTo>
                  <a:lnTo>
                    <a:pt x="901" y="1381"/>
                  </a:lnTo>
                  <a:cubicBezTo>
                    <a:pt x="901" y="1348"/>
                    <a:pt x="934" y="1314"/>
                    <a:pt x="934" y="1314"/>
                  </a:cubicBezTo>
                  <a:cubicBezTo>
                    <a:pt x="934" y="1281"/>
                    <a:pt x="934" y="380"/>
                    <a:pt x="634" y="80"/>
                  </a:cubicBezTo>
                  <a:cubicBezTo>
                    <a:pt x="561" y="31"/>
                    <a:pt x="470" y="0"/>
                    <a:pt x="387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8"/>
            <p:cNvSpPr/>
            <p:nvPr/>
          </p:nvSpPr>
          <p:spPr>
            <a:xfrm>
              <a:off x="2398550" y="3196075"/>
              <a:ext cx="231850" cy="90275"/>
            </a:xfrm>
            <a:custGeom>
              <a:rect b="b" l="l" r="r" t="t"/>
              <a:pathLst>
                <a:path extrusionOk="0" h="3611" w="9274">
                  <a:moveTo>
                    <a:pt x="8773" y="0"/>
                  </a:moveTo>
                  <a:lnTo>
                    <a:pt x="5271" y="100"/>
                  </a:lnTo>
                  <a:cubicBezTo>
                    <a:pt x="5071" y="100"/>
                    <a:pt x="4871" y="167"/>
                    <a:pt x="4737" y="300"/>
                  </a:cubicBezTo>
                  <a:cubicBezTo>
                    <a:pt x="3870" y="1034"/>
                    <a:pt x="2102" y="1935"/>
                    <a:pt x="768" y="2035"/>
                  </a:cubicBezTo>
                  <a:cubicBezTo>
                    <a:pt x="201" y="2102"/>
                    <a:pt x="1" y="3369"/>
                    <a:pt x="1301" y="3536"/>
                  </a:cubicBezTo>
                  <a:cubicBezTo>
                    <a:pt x="1969" y="3586"/>
                    <a:pt x="2652" y="3611"/>
                    <a:pt x="3336" y="3611"/>
                  </a:cubicBezTo>
                  <a:cubicBezTo>
                    <a:pt x="4020" y="3611"/>
                    <a:pt x="4704" y="3586"/>
                    <a:pt x="5371" y="3536"/>
                  </a:cubicBezTo>
                  <a:cubicBezTo>
                    <a:pt x="5894" y="3525"/>
                    <a:pt x="6305" y="3521"/>
                    <a:pt x="6666" y="3521"/>
                  </a:cubicBezTo>
                  <a:cubicBezTo>
                    <a:pt x="7387" y="3521"/>
                    <a:pt x="7906" y="3536"/>
                    <a:pt x="8707" y="3536"/>
                  </a:cubicBezTo>
                  <a:cubicBezTo>
                    <a:pt x="9040" y="3503"/>
                    <a:pt x="9274" y="3269"/>
                    <a:pt x="9240" y="2969"/>
                  </a:cubicBezTo>
                  <a:lnTo>
                    <a:pt x="9007" y="200"/>
                  </a:lnTo>
                  <a:cubicBezTo>
                    <a:pt x="9007" y="67"/>
                    <a:pt x="8874" y="0"/>
                    <a:pt x="87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8"/>
            <p:cNvSpPr/>
            <p:nvPr/>
          </p:nvSpPr>
          <p:spPr>
            <a:xfrm>
              <a:off x="1645525" y="2700700"/>
              <a:ext cx="228500" cy="733050"/>
            </a:xfrm>
            <a:custGeom>
              <a:rect b="b" l="l" r="r" t="t"/>
              <a:pathLst>
                <a:path extrusionOk="0" h="29322" w="9140">
                  <a:moveTo>
                    <a:pt x="5871" y="1"/>
                  </a:moveTo>
                  <a:lnTo>
                    <a:pt x="534" y="2836"/>
                  </a:lnTo>
                  <a:cubicBezTo>
                    <a:pt x="534" y="2836"/>
                    <a:pt x="0" y="22951"/>
                    <a:pt x="534" y="25719"/>
                  </a:cubicBezTo>
                  <a:cubicBezTo>
                    <a:pt x="1034" y="28488"/>
                    <a:pt x="3703" y="29322"/>
                    <a:pt x="3703" y="29322"/>
                  </a:cubicBezTo>
                  <a:lnTo>
                    <a:pt x="9140" y="25119"/>
                  </a:lnTo>
                  <a:lnTo>
                    <a:pt x="5871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8"/>
            <p:cNvSpPr/>
            <p:nvPr/>
          </p:nvSpPr>
          <p:spPr>
            <a:xfrm>
              <a:off x="1688100" y="2301250"/>
              <a:ext cx="703750" cy="1140850"/>
            </a:xfrm>
            <a:custGeom>
              <a:rect b="b" l="l" r="r" t="t"/>
              <a:pathLst>
                <a:path extrusionOk="0" h="45634" w="28150">
                  <a:moveTo>
                    <a:pt x="25173" y="0"/>
                  </a:moveTo>
                  <a:cubicBezTo>
                    <a:pt x="25154" y="0"/>
                    <a:pt x="25135" y="0"/>
                    <a:pt x="25116" y="1"/>
                  </a:cubicBezTo>
                  <a:lnTo>
                    <a:pt x="7003" y="1"/>
                  </a:lnTo>
                  <a:cubicBezTo>
                    <a:pt x="5269" y="34"/>
                    <a:pt x="3801" y="1368"/>
                    <a:pt x="3634" y="3103"/>
                  </a:cubicBezTo>
                  <a:lnTo>
                    <a:pt x="165" y="42531"/>
                  </a:lnTo>
                  <a:cubicBezTo>
                    <a:pt x="0" y="44180"/>
                    <a:pt x="1303" y="45634"/>
                    <a:pt x="2977" y="45634"/>
                  </a:cubicBezTo>
                  <a:cubicBezTo>
                    <a:pt x="2996" y="45634"/>
                    <a:pt x="3015" y="45634"/>
                    <a:pt x="3034" y="45633"/>
                  </a:cubicBezTo>
                  <a:lnTo>
                    <a:pt x="21113" y="45633"/>
                  </a:lnTo>
                  <a:cubicBezTo>
                    <a:pt x="22881" y="45600"/>
                    <a:pt x="24316" y="44266"/>
                    <a:pt x="24516" y="42531"/>
                  </a:cubicBezTo>
                  <a:lnTo>
                    <a:pt x="27952" y="3103"/>
                  </a:lnTo>
                  <a:cubicBezTo>
                    <a:pt x="28149" y="1454"/>
                    <a:pt x="26847" y="0"/>
                    <a:pt x="25173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8"/>
            <p:cNvSpPr/>
            <p:nvPr/>
          </p:nvSpPr>
          <p:spPr>
            <a:xfrm>
              <a:off x="1688100" y="2301250"/>
              <a:ext cx="703750" cy="1140850"/>
            </a:xfrm>
            <a:custGeom>
              <a:rect b="b" l="l" r="r" t="t"/>
              <a:pathLst>
                <a:path extrusionOk="0" h="45634" w="28150">
                  <a:moveTo>
                    <a:pt x="25173" y="0"/>
                  </a:moveTo>
                  <a:cubicBezTo>
                    <a:pt x="25154" y="0"/>
                    <a:pt x="25135" y="0"/>
                    <a:pt x="25116" y="1"/>
                  </a:cubicBezTo>
                  <a:lnTo>
                    <a:pt x="7003" y="1"/>
                  </a:lnTo>
                  <a:cubicBezTo>
                    <a:pt x="5269" y="34"/>
                    <a:pt x="3801" y="1368"/>
                    <a:pt x="3634" y="3103"/>
                  </a:cubicBezTo>
                  <a:lnTo>
                    <a:pt x="165" y="42531"/>
                  </a:lnTo>
                  <a:cubicBezTo>
                    <a:pt x="0" y="44180"/>
                    <a:pt x="1303" y="45634"/>
                    <a:pt x="2977" y="45634"/>
                  </a:cubicBezTo>
                  <a:cubicBezTo>
                    <a:pt x="2996" y="45634"/>
                    <a:pt x="3015" y="45634"/>
                    <a:pt x="3034" y="45633"/>
                  </a:cubicBezTo>
                  <a:lnTo>
                    <a:pt x="21113" y="45633"/>
                  </a:lnTo>
                  <a:cubicBezTo>
                    <a:pt x="22881" y="45600"/>
                    <a:pt x="24316" y="44266"/>
                    <a:pt x="24516" y="42531"/>
                  </a:cubicBezTo>
                  <a:lnTo>
                    <a:pt x="27952" y="3103"/>
                  </a:lnTo>
                  <a:cubicBezTo>
                    <a:pt x="28149" y="1454"/>
                    <a:pt x="26847" y="0"/>
                    <a:pt x="2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8"/>
            <p:cNvSpPr/>
            <p:nvPr/>
          </p:nvSpPr>
          <p:spPr>
            <a:xfrm>
              <a:off x="1952450" y="3329500"/>
              <a:ext cx="83375" cy="79275"/>
            </a:xfrm>
            <a:custGeom>
              <a:rect b="b" l="l" r="r" t="t"/>
              <a:pathLst>
                <a:path extrusionOk="0" h="3171" w="3335">
                  <a:moveTo>
                    <a:pt x="1858" y="232"/>
                  </a:moveTo>
                  <a:cubicBezTo>
                    <a:pt x="2595" y="232"/>
                    <a:pt x="3132" y="853"/>
                    <a:pt x="3067" y="1568"/>
                  </a:cubicBezTo>
                  <a:cubicBezTo>
                    <a:pt x="3001" y="2369"/>
                    <a:pt x="2333" y="2936"/>
                    <a:pt x="1566" y="2969"/>
                  </a:cubicBezTo>
                  <a:cubicBezTo>
                    <a:pt x="1199" y="2969"/>
                    <a:pt x="866" y="2836"/>
                    <a:pt x="632" y="2569"/>
                  </a:cubicBezTo>
                  <a:cubicBezTo>
                    <a:pt x="399" y="2302"/>
                    <a:pt x="265" y="1968"/>
                    <a:pt x="299" y="1601"/>
                  </a:cubicBezTo>
                  <a:cubicBezTo>
                    <a:pt x="399" y="834"/>
                    <a:pt x="1033" y="234"/>
                    <a:pt x="1833" y="234"/>
                  </a:cubicBezTo>
                  <a:lnTo>
                    <a:pt x="1800" y="234"/>
                  </a:lnTo>
                  <a:cubicBezTo>
                    <a:pt x="1819" y="233"/>
                    <a:pt x="1838" y="232"/>
                    <a:pt x="1858" y="232"/>
                  </a:cubicBezTo>
                  <a:close/>
                  <a:moveTo>
                    <a:pt x="1800" y="0"/>
                  </a:moveTo>
                  <a:cubicBezTo>
                    <a:pt x="932" y="34"/>
                    <a:pt x="199" y="701"/>
                    <a:pt x="99" y="1568"/>
                  </a:cubicBezTo>
                  <a:cubicBezTo>
                    <a:pt x="1" y="2417"/>
                    <a:pt x="670" y="3170"/>
                    <a:pt x="1512" y="3170"/>
                  </a:cubicBezTo>
                  <a:cubicBezTo>
                    <a:pt x="1530" y="3170"/>
                    <a:pt x="1548" y="3170"/>
                    <a:pt x="1566" y="3169"/>
                  </a:cubicBezTo>
                  <a:cubicBezTo>
                    <a:pt x="2434" y="3169"/>
                    <a:pt x="3201" y="2502"/>
                    <a:pt x="3301" y="1601"/>
                  </a:cubicBezTo>
                  <a:cubicBezTo>
                    <a:pt x="3334" y="1201"/>
                    <a:pt x="3167" y="767"/>
                    <a:pt x="2901" y="467"/>
                  </a:cubicBezTo>
                  <a:cubicBezTo>
                    <a:pt x="2634" y="167"/>
                    <a:pt x="2233" y="0"/>
                    <a:pt x="1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8"/>
            <p:cNvSpPr/>
            <p:nvPr/>
          </p:nvSpPr>
          <p:spPr>
            <a:xfrm>
              <a:off x="1992425" y="2356075"/>
              <a:ext cx="181000" cy="36100"/>
            </a:xfrm>
            <a:custGeom>
              <a:rect b="b" l="l" r="r" t="t"/>
              <a:pathLst>
                <a:path extrusionOk="0" h="1444" w="7240">
                  <a:moveTo>
                    <a:pt x="6605" y="176"/>
                  </a:moveTo>
                  <a:cubicBezTo>
                    <a:pt x="6739" y="176"/>
                    <a:pt x="6839" y="209"/>
                    <a:pt x="6906" y="310"/>
                  </a:cubicBezTo>
                  <a:cubicBezTo>
                    <a:pt x="6972" y="376"/>
                    <a:pt x="7006" y="476"/>
                    <a:pt x="7006" y="610"/>
                  </a:cubicBezTo>
                  <a:lnTo>
                    <a:pt x="7006" y="743"/>
                  </a:lnTo>
                  <a:cubicBezTo>
                    <a:pt x="6972" y="1010"/>
                    <a:pt x="6772" y="1177"/>
                    <a:pt x="6505" y="1210"/>
                  </a:cubicBezTo>
                  <a:lnTo>
                    <a:pt x="668" y="1210"/>
                  </a:lnTo>
                  <a:cubicBezTo>
                    <a:pt x="434" y="1210"/>
                    <a:pt x="234" y="1010"/>
                    <a:pt x="267" y="777"/>
                  </a:cubicBezTo>
                  <a:lnTo>
                    <a:pt x="267" y="643"/>
                  </a:lnTo>
                  <a:cubicBezTo>
                    <a:pt x="301" y="376"/>
                    <a:pt x="501" y="176"/>
                    <a:pt x="768" y="176"/>
                  </a:cubicBezTo>
                  <a:close/>
                  <a:moveTo>
                    <a:pt x="6724" y="1"/>
                  </a:moveTo>
                  <a:cubicBezTo>
                    <a:pt x="6696" y="1"/>
                    <a:pt x="6667" y="4"/>
                    <a:pt x="6639" y="9"/>
                  </a:cubicBezTo>
                  <a:lnTo>
                    <a:pt x="734" y="9"/>
                  </a:lnTo>
                  <a:cubicBezTo>
                    <a:pt x="368" y="9"/>
                    <a:pt x="67" y="276"/>
                    <a:pt x="34" y="643"/>
                  </a:cubicBezTo>
                  <a:lnTo>
                    <a:pt x="34" y="777"/>
                  </a:lnTo>
                  <a:cubicBezTo>
                    <a:pt x="1" y="1143"/>
                    <a:pt x="301" y="1444"/>
                    <a:pt x="668" y="1444"/>
                  </a:cubicBezTo>
                  <a:lnTo>
                    <a:pt x="6505" y="1444"/>
                  </a:lnTo>
                  <a:cubicBezTo>
                    <a:pt x="6872" y="1444"/>
                    <a:pt x="7172" y="1143"/>
                    <a:pt x="7239" y="810"/>
                  </a:cubicBezTo>
                  <a:lnTo>
                    <a:pt x="7239" y="643"/>
                  </a:lnTo>
                  <a:cubicBezTo>
                    <a:pt x="7239" y="476"/>
                    <a:pt x="7172" y="310"/>
                    <a:pt x="7072" y="176"/>
                  </a:cubicBezTo>
                  <a:cubicBezTo>
                    <a:pt x="6989" y="66"/>
                    <a:pt x="6861" y="1"/>
                    <a:pt x="6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8"/>
            <p:cNvSpPr/>
            <p:nvPr/>
          </p:nvSpPr>
          <p:spPr>
            <a:xfrm>
              <a:off x="1874000" y="2304600"/>
              <a:ext cx="401150" cy="1137500"/>
            </a:xfrm>
            <a:custGeom>
              <a:rect b="b" l="l" r="r" t="t"/>
              <a:pathLst>
                <a:path extrusionOk="0" h="45500" w="16046">
                  <a:moveTo>
                    <a:pt x="10075" y="0"/>
                  </a:moveTo>
                  <a:lnTo>
                    <a:pt x="1" y="45499"/>
                  </a:lnTo>
                  <a:lnTo>
                    <a:pt x="6039" y="45499"/>
                  </a:lnTo>
                  <a:lnTo>
                    <a:pt x="16046" y="0"/>
                  </a:lnTo>
                  <a:close/>
                </a:path>
              </a:pathLst>
            </a:custGeom>
            <a:solidFill>
              <a:srgbClr val="FFFFFF">
                <a:alpha val="45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8"/>
            <p:cNvSpPr/>
            <p:nvPr/>
          </p:nvSpPr>
          <p:spPr>
            <a:xfrm>
              <a:off x="1755600" y="2304600"/>
              <a:ext cx="326075" cy="1137500"/>
            </a:xfrm>
            <a:custGeom>
              <a:rect b="b" l="l" r="r" t="t"/>
              <a:pathLst>
                <a:path extrusionOk="0" h="45500" w="13043">
                  <a:moveTo>
                    <a:pt x="10107" y="0"/>
                  </a:moveTo>
                  <a:lnTo>
                    <a:pt x="0" y="45499"/>
                  </a:lnTo>
                  <a:lnTo>
                    <a:pt x="3069" y="45499"/>
                  </a:lnTo>
                  <a:lnTo>
                    <a:pt x="13043" y="0"/>
                  </a:lnTo>
                  <a:close/>
                </a:path>
              </a:pathLst>
            </a:custGeom>
            <a:solidFill>
              <a:srgbClr val="FFFFFF">
                <a:alpha val="45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8"/>
            <p:cNvSpPr/>
            <p:nvPr/>
          </p:nvSpPr>
          <p:spPr>
            <a:xfrm>
              <a:off x="1741425" y="2441350"/>
              <a:ext cx="595450" cy="840625"/>
            </a:xfrm>
            <a:custGeom>
              <a:rect b="b" l="l" r="r" t="t"/>
              <a:pathLst>
                <a:path extrusionOk="0" h="33625" w="23818">
                  <a:moveTo>
                    <a:pt x="2969" y="1"/>
                  </a:moveTo>
                  <a:lnTo>
                    <a:pt x="0" y="33625"/>
                  </a:lnTo>
                  <a:lnTo>
                    <a:pt x="20882" y="33625"/>
                  </a:lnTo>
                  <a:lnTo>
                    <a:pt x="23817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8"/>
            <p:cNvSpPr/>
            <p:nvPr/>
          </p:nvSpPr>
          <p:spPr>
            <a:xfrm>
              <a:off x="1741425" y="2441350"/>
              <a:ext cx="595450" cy="840625"/>
            </a:xfrm>
            <a:custGeom>
              <a:rect b="b" l="l" r="r" t="t"/>
              <a:pathLst>
                <a:path extrusionOk="0" h="33625" w="23818">
                  <a:moveTo>
                    <a:pt x="2969" y="1"/>
                  </a:moveTo>
                  <a:lnTo>
                    <a:pt x="0" y="33625"/>
                  </a:lnTo>
                  <a:lnTo>
                    <a:pt x="20882" y="33625"/>
                  </a:lnTo>
                  <a:lnTo>
                    <a:pt x="238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8"/>
            <p:cNvSpPr/>
            <p:nvPr/>
          </p:nvSpPr>
          <p:spPr>
            <a:xfrm>
              <a:off x="1992425" y="2581850"/>
              <a:ext cx="60075" cy="29450"/>
            </a:xfrm>
            <a:custGeom>
              <a:rect b="b" l="l" r="r" t="t"/>
              <a:pathLst>
                <a:path extrusionOk="0" h="1178" w="2403">
                  <a:moveTo>
                    <a:pt x="593" y="223"/>
                  </a:moveTo>
                  <a:cubicBezTo>
                    <a:pt x="952" y="223"/>
                    <a:pt x="1579" y="529"/>
                    <a:pt x="2035" y="785"/>
                  </a:cubicBezTo>
                  <a:cubicBezTo>
                    <a:pt x="1602" y="889"/>
                    <a:pt x="1214" y="948"/>
                    <a:pt x="918" y="948"/>
                  </a:cubicBezTo>
                  <a:cubicBezTo>
                    <a:pt x="644" y="948"/>
                    <a:pt x="448" y="898"/>
                    <a:pt x="368" y="785"/>
                  </a:cubicBezTo>
                  <a:cubicBezTo>
                    <a:pt x="267" y="685"/>
                    <a:pt x="234" y="552"/>
                    <a:pt x="301" y="418"/>
                  </a:cubicBezTo>
                  <a:cubicBezTo>
                    <a:pt x="301" y="318"/>
                    <a:pt x="368" y="285"/>
                    <a:pt x="434" y="252"/>
                  </a:cubicBezTo>
                  <a:cubicBezTo>
                    <a:pt x="478" y="232"/>
                    <a:pt x="531" y="223"/>
                    <a:pt x="593" y="223"/>
                  </a:cubicBezTo>
                  <a:close/>
                  <a:moveTo>
                    <a:pt x="603" y="1"/>
                  </a:moveTo>
                  <a:cubicBezTo>
                    <a:pt x="505" y="1"/>
                    <a:pt x="414" y="16"/>
                    <a:pt x="334" y="51"/>
                  </a:cubicBezTo>
                  <a:cubicBezTo>
                    <a:pt x="201" y="85"/>
                    <a:pt x="101" y="218"/>
                    <a:pt x="67" y="352"/>
                  </a:cubicBezTo>
                  <a:cubicBezTo>
                    <a:pt x="1" y="552"/>
                    <a:pt x="34" y="785"/>
                    <a:pt x="167" y="952"/>
                  </a:cubicBezTo>
                  <a:cubicBezTo>
                    <a:pt x="368" y="1102"/>
                    <a:pt x="605" y="1177"/>
                    <a:pt x="838" y="1177"/>
                  </a:cubicBezTo>
                  <a:cubicBezTo>
                    <a:pt x="916" y="1177"/>
                    <a:pt x="993" y="1169"/>
                    <a:pt x="1068" y="1152"/>
                  </a:cubicBezTo>
                  <a:cubicBezTo>
                    <a:pt x="1502" y="1119"/>
                    <a:pt x="1902" y="1052"/>
                    <a:pt x="2336" y="952"/>
                  </a:cubicBezTo>
                  <a:cubicBezTo>
                    <a:pt x="2369" y="919"/>
                    <a:pt x="2402" y="852"/>
                    <a:pt x="2402" y="819"/>
                  </a:cubicBezTo>
                  <a:cubicBezTo>
                    <a:pt x="2402" y="785"/>
                    <a:pt x="2369" y="752"/>
                    <a:pt x="2369" y="752"/>
                  </a:cubicBezTo>
                  <a:cubicBezTo>
                    <a:pt x="2224" y="665"/>
                    <a:pt x="1251" y="1"/>
                    <a:pt x="603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8"/>
            <p:cNvSpPr/>
            <p:nvPr/>
          </p:nvSpPr>
          <p:spPr>
            <a:xfrm>
              <a:off x="2019950" y="2553275"/>
              <a:ext cx="37550" cy="52400"/>
            </a:xfrm>
            <a:custGeom>
              <a:rect b="b" l="l" r="r" t="t"/>
              <a:pathLst>
                <a:path extrusionOk="0" h="2096" w="1502">
                  <a:moveTo>
                    <a:pt x="634" y="194"/>
                  </a:moveTo>
                  <a:cubicBezTo>
                    <a:pt x="734" y="194"/>
                    <a:pt x="801" y="227"/>
                    <a:pt x="868" y="294"/>
                  </a:cubicBezTo>
                  <a:cubicBezTo>
                    <a:pt x="1135" y="561"/>
                    <a:pt x="1168" y="1328"/>
                    <a:pt x="1135" y="1762"/>
                  </a:cubicBezTo>
                  <a:cubicBezTo>
                    <a:pt x="701" y="1428"/>
                    <a:pt x="301" y="727"/>
                    <a:pt x="367" y="361"/>
                  </a:cubicBezTo>
                  <a:cubicBezTo>
                    <a:pt x="367" y="327"/>
                    <a:pt x="434" y="227"/>
                    <a:pt x="601" y="194"/>
                  </a:cubicBezTo>
                  <a:close/>
                  <a:moveTo>
                    <a:pt x="688" y="1"/>
                  </a:moveTo>
                  <a:cubicBezTo>
                    <a:pt x="639" y="1"/>
                    <a:pt x="588" y="9"/>
                    <a:pt x="534" y="27"/>
                  </a:cubicBezTo>
                  <a:cubicBezTo>
                    <a:pt x="334" y="27"/>
                    <a:pt x="167" y="160"/>
                    <a:pt x="134" y="361"/>
                  </a:cubicBezTo>
                  <a:cubicBezTo>
                    <a:pt x="0" y="861"/>
                    <a:pt x="668" y="1828"/>
                    <a:pt x="1135" y="2095"/>
                  </a:cubicBezTo>
                  <a:lnTo>
                    <a:pt x="1268" y="2095"/>
                  </a:lnTo>
                  <a:cubicBezTo>
                    <a:pt x="1301" y="2062"/>
                    <a:pt x="1301" y="2028"/>
                    <a:pt x="1335" y="1995"/>
                  </a:cubicBezTo>
                  <a:cubicBezTo>
                    <a:pt x="1335" y="1928"/>
                    <a:pt x="1501" y="594"/>
                    <a:pt x="1034" y="160"/>
                  </a:cubicBezTo>
                  <a:cubicBezTo>
                    <a:pt x="937" y="63"/>
                    <a:pt x="821" y="1"/>
                    <a:pt x="688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8"/>
            <p:cNvSpPr/>
            <p:nvPr/>
          </p:nvSpPr>
          <p:spPr>
            <a:xfrm>
              <a:off x="1864825" y="2584800"/>
              <a:ext cx="351125" cy="137075"/>
            </a:xfrm>
            <a:custGeom>
              <a:rect b="b" l="l" r="r" t="t"/>
              <a:pathLst>
                <a:path extrusionOk="0" h="5483" w="14045">
                  <a:moveTo>
                    <a:pt x="13711" y="0"/>
                  </a:moveTo>
                  <a:lnTo>
                    <a:pt x="8407" y="167"/>
                  </a:lnTo>
                  <a:cubicBezTo>
                    <a:pt x="8107" y="167"/>
                    <a:pt x="7807" y="300"/>
                    <a:pt x="7573" y="501"/>
                  </a:cubicBezTo>
                  <a:cubicBezTo>
                    <a:pt x="6205" y="1568"/>
                    <a:pt x="3370" y="2969"/>
                    <a:pt x="1335" y="3102"/>
                  </a:cubicBezTo>
                  <a:cubicBezTo>
                    <a:pt x="468" y="3202"/>
                    <a:pt x="1" y="5137"/>
                    <a:pt x="1936" y="5371"/>
                  </a:cubicBezTo>
                  <a:cubicBezTo>
                    <a:pt x="2628" y="5454"/>
                    <a:pt x="3436" y="5482"/>
                    <a:pt x="4254" y="5482"/>
                  </a:cubicBezTo>
                  <a:cubicBezTo>
                    <a:pt x="5721" y="5482"/>
                    <a:pt x="7219" y="5392"/>
                    <a:pt x="8140" y="5371"/>
                  </a:cubicBezTo>
                  <a:cubicBezTo>
                    <a:pt x="8918" y="5348"/>
                    <a:pt x="9534" y="5341"/>
                    <a:pt x="10076" y="5341"/>
                  </a:cubicBezTo>
                  <a:cubicBezTo>
                    <a:pt x="11161" y="5341"/>
                    <a:pt x="11954" y="5371"/>
                    <a:pt x="13177" y="5371"/>
                  </a:cubicBezTo>
                  <a:cubicBezTo>
                    <a:pt x="13644" y="5337"/>
                    <a:pt x="14011" y="4970"/>
                    <a:pt x="14044" y="4503"/>
                  </a:cubicBezTo>
                  <a:lnTo>
                    <a:pt x="14044" y="334"/>
                  </a:lnTo>
                  <a:cubicBezTo>
                    <a:pt x="14044" y="134"/>
                    <a:pt x="13878" y="0"/>
                    <a:pt x="137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8"/>
            <p:cNvSpPr/>
            <p:nvPr/>
          </p:nvSpPr>
          <p:spPr>
            <a:xfrm>
              <a:off x="1954900" y="2796600"/>
              <a:ext cx="179325" cy="80100"/>
            </a:xfrm>
            <a:custGeom>
              <a:rect b="b" l="l" r="r" t="t"/>
              <a:pathLst>
                <a:path extrusionOk="0" h="3204" w="7173">
                  <a:moveTo>
                    <a:pt x="6572" y="401"/>
                  </a:moveTo>
                  <a:lnTo>
                    <a:pt x="5538" y="2770"/>
                  </a:lnTo>
                  <a:lnTo>
                    <a:pt x="1168" y="2770"/>
                  </a:lnTo>
                  <a:lnTo>
                    <a:pt x="568" y="401"/>
                  </a:lnTo>
                  <a:close/>
                  <a:moveTo>
                    <a:pt x="1" y="1"/>
                  </a:moveTo>
                  <a:lnTo>
                    <a:pt x="834" y="3203"/>
                  </a:lnTo>
                  <a:lnTo>
                    <a:pt x="5805" y="3203"/>
                  </a:lnTo>
                  <a:lnTo>
                    <a:pt x="7172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8"/>
            <p:cNvSpPr/>
            <p:nvPr/>
          </p:nvSpPr>
          <p:spPr>
            <a:xfrm>
              <a:off x="1976575" y="2871675"/>
              <a:ext cx="125125" cy="35050"/>
            </a:xfrm>
            <a:custGeom>
              <a:rect b="b" l="l" r="r" t="t"/>
              <a:pathLst>
                <a:path extrusionOk="0" h="1402" w="5005">
                  <a:moveTo>
                    <a:pt x="4604" y="0"/>
                  </a:moveTo>
                  <a:lnTo>
                    <a:pt x="4504" y="1001"/>
                  </a:lnTo>
                  <a:lnTo>
                    <a:pt x="34" y="1001"/>
                  </a:lnTo>
                  <a:lnTo>
                    <a:pt x="1" y="1401"/>
                  </a:lnTo>
                  <a:lnTo>
                    <a:pt x="4904" y="1401"/>
                  </a:lnTo>
                  <a:lnTo>
                    <a:pt x="5004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8"/>
            <p:cNvSpPr/>
            <p:nvPr/>
          </p:nvSpPr>
          <p:spPr>
            <a:xfrm>
              <a:off x="2091675" y="2796600"/>
              <a:ext cx="65900" cy="76750"/>
            </a:xfrm>
            <a:custGeom>
              <a:rect b="b" l="l" r="r" t="t"/>
              <a:pathLst>
                <a:path extrusionOk="0" h="3070" w="2636">
                  <a:moveTo>
                    <a:pt x="1268" y="1"/>
                  </a:moveTo>
                  <a:lnTo>
                    <a:pt x="0" y="2936"/>
                  </a:lnTo>
                  <a:lnTo>
                    <a:pt x="400" y="3070"/>
                  </a:lnTo>
                  <a:lnTo>
                    <a:pt x="1535" y="401"/>
                  </a:lnTo>
                  <a:lnTo>
                    <a:pt x="2569" y="401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8"/>
            <p:cNvSpPr/>
            <p:nvPr/>
          </p:nvSpPr>
          <p:spPr>
            <a:xfrm>
              <a:off x="1968250" y="2911700"/>
              <a:ext cx="38375" cy="36700"/>
            </a:xfrm>
            <a:custGeom>
              <a:rect b="b" l="l" r="r" t="t"/>
              <a:pathLst>
                <a:path extrusionOk="0" h="1468" w="1535">
                  <a:moveTo>
                    <a:pt x="801" y="401"/>
                  </a:moveTo>
                  <a:cubicBezTo>
                    <a:pt x="968" y="401"/>
                    <a:pt x="1101" y="567"/>
                    <a:pt x="1101" y="734"/>
                  </a:cubicBezTo>
                  <a:cubicBezTo>
                    <a:pt x="1068" y="901"/>
                    <a:pt x="934" y="1034"/>
                    <a:pt x="734" y="1034"/>
                  </a:cubicBezTo>
                  <a:cubicBezTo>
                    <a:pt x="720" y="1037"/>
                    <a:pt x="705" y="1039"/>
                    <a:pt x="691" y="1039"/>
                  </a:cubicBezTo>
                  <a:cubicBezTo>
                    <a:pt x="545" y="1039"/>
                    <a:pt x="434" y="886"/>
                    <a:pt x="434" y="734"/>
                  </a:cubicBezTo>
                  <a:cubicBezTo>
                    <a:pt x="467" y="534"/>
                    <a:pt x="601" y="401"/>
                    <a:pt x="801" y="401"/>
                  </a:cubicBezTo>
                  <a:close/>
                  <a:moveTo>
                    <a:pt x="834" y="0"/>
                  </a:moveTo>
                  <a:cubicBezTo>
                    <a:pt x="434" y="0"/>
                    <a:pt x="67" y="334"/>
                    <a:pt x="34" y="734"/>
                  </a:cubicBezTo>
                  <a:cubicBezTo>
                    <a:pt x="0" y="1134"/>
                    <a:pt x="300" y="1468"/>
                    <a:pt x="701" y="1468"/>
                  </a:cubicBezTo>
                  <a:cubicBezTo>
                    <a:pt x="1134" y="1468"/>
                    <a:pt x="1468" y="1134"/>
                    <a:pt x="1501" y="734"/>
                  </a:cubicBezTo>
                  <a:cubicBezTo>
                    <a:pt x="1535" y="334"/>
                    <a:pt x="1234" y="0"/>
                    <a:pt x="834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8"/>
            <p:cNvSpPr/>
            <p:nvPr/>
          </p:nvSpPr>
          <p:spPr>
            <a:xfrm>
              <a:off x="2059150" y="2911700"/>
              <a:ext cx="39200" cy="36700"/>
            </a:xfrm>
            <a:custGeom>
              <a:rect b="b" l="l" r="r" t="t"/>
              <a:pathLst>
                <a:path extrusionOk="0" h="1468" w="1568">
                  <a:moveTo>
                    <a:pt x="801" y="401"/>
                  </a:moveTo>
                  <a:cubicBezTo>
                    <a:pt x="1001" y="401"/>
                    <a:pt x="1134" y="567"/>
                    <a:pt x="1101" y="734"/>
                  </a:cubicBezTo>
                  <a:cubicBezTo>
                    <a:pt x="1101" y="901"/>
                    <a:pt x="934" y="1034"/>
                    <a:pt x="767" y="1034"/>
                  </a:cubicBezTo>
                  <a:cubicBezTo>
                    <a:pt x="750" y="1037"/>
                    <a:pt x="733" y="1039"/>
                    <a:pt x="717" y="1039"/>
                  </a:cubicBezTo>
                  <a:cubicBezTo>
                    <a:pt x="545" y="1039"/>
                    <a:pt x="437" y="886"/>
                    <a:pt x="467" y="734"/>
                  </a:cubicBezTo>
                  <a:cubicBezTo>
                    <a:pt x="467" y="534"/>
                    <a:pt x="634" y="401"/>
                    <a:pt x="801" y="401"/>
                  </a:cubicBezTo>
                  <a:close/>
                  <a:moveTo>
                    <a:pt x="834" y="0"/>
                  </a:moveTo>
                  <a:cubicBezTo>
                    <a:pt x="434" y="0"/>
                    <a:pt x="100" y="334"/>
                    <a:pt x="34" y="734"/>
                  </a:cubicBezTo>
                  <a:cubicBezTo>
                    <a:pt x="0" y="1134"/>
                    <a:pt x="300" y="1468"/>
                    <a:pt x="734" y="1468"/>
                  </a:cubicBezTo>
                  <a:cubicBezTo>
                    <a:pt x="1134" y="1468"/>
                    <a:pt x="1468" y="1134"/>
                    <a:pt x="1535" y="734"/>
                  </a:cubicBezTo>
                  <a:cubicBezTo>
                    <a:pt x="1568" y="334"/>
                    <a:pt x="1234" y="0"/>
                    <a:pt x="834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8"/>
            <p:cNvSpPr/>
            <p:nvPr/>
          </p:nvSpPr>
          <p:spPr>
            <a:xfrm>
              <a:off x="2215925" y="2301250"/>
              <a:ext cx="204275" cy="1140850"/>
            </a:xfrm>
            <a:custGeom>
              <a:rect b="b" l="l" r="r" t="t"/>
              <a:pathLst>
                <a:path extrusionOk="0" h="45634" w="8171">
                  <a:moveTo>
                    <a:pt x="4059" y="0"/>
                  </a:moveTo>
                  <a:cubicBezTo>
                    <a:pt x="4040" y="0"/>
                    <a:pt x="4022" y="0"/>
                    <a:pt x="4003" y="1"/>
                  </a:cubicBezTo>
                  <a:lnTo>
                    <a:pt x="4115" y="1"/>
                  </a:lnTo>
                  <a:cubicBezTo>
                    <a:pt x="4096" y="0"/>
                    <a:pt x="4077" y="0"/>
                    <a:pt x="4059" y="0"/>
                  </a:cubicBezTo>
                  <a:close/>
                  <a:moveTo>
                    <a:pt x="5194" y="0"/>
                  </a:moveTo>
                  <a:cubicBezTo>
                    <a:pt x="5175" y="0"/>
                    <a:pt x="5156" y="0"/>
                    <a:pt x="5137" y="1"/>
                  </a:cubicBezTo>
                  <a:lnTo>
                    <a:pt x="4115" y="1"/>
                  </a:lnTo>
                  <a:cubicBezTo>
                    <a:pt x="5730" y="33"/>
                    <a:pt x="7002" y="1472"/>
                    <a:pt x="6839" y="3103"/>
                  </a:cubicBezTo>
                  <a:lnTo>
                    <a:pt x="3369" y="42531"/>
                  </a:lnTo>
                  <a:cubicBezTo>
                    <a:pt x="3203" y="44266"/>
                    <a:pt x="1735" y="45600"/>
                    <a:pt x="0" y="45633"/>
                  </a:cubicBezTo>
                  <a:lnTo>
                    <a:pt x="1168" y="45633"/>
                  </a:lnTo>
                  <a:cubicBezTo>
                    <a:pt x="2902" y="45600"/>
                    <a:pt x="4370" y="44266"/>
                    <a:pt x="4537" y="42531"/>
                  </a:cubicBezTo>
                  <a:lnTo>
                    <a:pt x="7973" y="3103"/>
                  </a:lnTo>
                  <a:cubicBezTo>
                    <a:pt x="8171" y="1454"/>
                    <a:pt x="6868" y="0"/>
                    <a:pt x="5194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8"/>
            <p:cNvSpPr/>
            <p:nvPr/>
          </p:nvSpPr>
          <p:spPr>
            <a:xfrm>
              <a:off x="2215925" y="2301250"/>
              <a:ext cx="204275" cy="1140850"/>
            </a:xfrm>
            <a:custGeom>
              <a:rect b="b" l="l" r="r" t="t"/>
              <a:pathLst>
                <a:path extrusionOk="0" h="45634" w="8171">
                  <a:moveTo>
                    <a:pt x="4059" y="0"/>
                  </a:moveTo>
                  <a:cubicBezTo>
                    <a:pt x="4040" y="0"/>
                    <a:pt x="4022" y="0"/>
                    <a:pt x="4003" y="1"/>
                  </a:cubicBezTo>
                  <a:lnTo>
                    <a:pt x="4115" y="1"/>
                  </a:lnTo>
                  <a:cubicBezTo>
                    <a:pt x="4096" y="0"/>
                    <a:pt x="4077" y="0"/>
                    <a:pt x="4059" y="0"/>
                  </a:cubicBezTo>
                  <a:close/>
                  <a:moveTo>
                    <a:pt x="5194" y="0"/>
                  </a:moveTo>
                  <a:cubicBezTo>
                    <a:pt x="5175" y="0"/>
                    <a:pt x="5156" y="0"/>
                    <a:pt x="5137" y="1"/>
                  </a:cubicBezTo>
                  <a:lnTo>
                    <a:pt x="4115" y="1"/>
                  </a:lnTo>
                  <a:cubicBezTo>
                    <a:pt x="5730" y="33"/>
                    <a:pt x="7002" y="1472"/>
                    <a:pt x="6839" y="3103"/>
                  </a:cubicBezTo>
                  <a:lnTo>
                    <a:pt x="3369" y="42531"/>
                  </a:lnTo>
                  <a:cubicBezTo>
                    <a:pt x="3203" y="44266"/>
                    <a:pt x="1735" y="45600"/>
                    <a:pt x="0" y="45633"/>
                  </a:cubicBezTo>
                  <a:lnTo>
                    <a:pt x="1168" y="45633"/>
                  </a:lnTo>
                  <a:cubicBezTo>
                    <a:pt x="2902" y="45600"/>
                    <a:pt x="4370" y="44266"/>
                    <a:pt x="4537" y="42531"/>
                  </a:cubicBezTo>
                  <a:lnTo>
                    <a:pt x="7973" y="3103"/>
                  </a:lnTo>
                  <a:cubicBezTo>
                    <a:pt x="8171" y="1454"/>
                    <a:pt x="6868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8"/>
            <p:cNvSpPr/>
            <p:nvPr/>
          </p:nvSpPr>
          <p:spPr>
            <a:xfrm>
              <a:off x="2394375" y="2542250"/>
              <a:ext cx="10050" cy="39225"/>
            </a:xfrm>
            <a:custGeom>
              <a:rect b="b" l="l" r="r" t="t"/>
              <a:pathLst>
                <a:path extrusionOk="0" h="1569" w="402">
                  <a:moveTo>
                    <a:pt x="101" y="1"/>
                  </a:moveTo>
                  <a:lnTo>
                    <a:pt x="1" y="1535"/>
                  </a:lnTo>
                  <a:lnTo>
                    <a:pt x="301" y="1569"/>
                  </a:lnTo>
                  <a:lnTo>
                    <a:pt x="40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8"/>
            <p:cNvSpPr/>
            <p:nvPr/>
          </p:nvSpPr>
          <p:spPr>
            <a:xfrm>
              <a:off x="2395225" y="2407175"/>
              <a:ext cx="15850" cy="110925"/>
            </a:xfrm>
            <a:custGeom>
              <a:rect b="b" l="l" r="r" t="t"/>
              <a:pathLst>
                <a:path extrusionOk="0" h="4437" w="634">
                  <a:moveTo>
                    <a:pt x="334" y="0"/>
                  </a:moveTo>
                  <a:lnTo>
                    <a:pt x="0" y="4403"/>
                  </a:lnTo>
                  <a:lnTo>
                    <a:pt x="334" y="4437"/>
                  </a:lnTo>
                  <a:lnTo>
                    <a:pt x="634" y="33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8"/>
            <p:cNvSpPr/>
            <p:nvPr/>
          </p:nvSpPr>
          <p:spPr>
            <a:xfrm>
              <a:off x="1844050" y="3020075"/>
              <a:ext cx="328475" cy="98475"/>
            </a:xfrm>
            <a:custGeom>
              <a:rect b="b" l="l" r="r" t="t"/>
              <a:pathLst>
                <a:path extrusionOk="0" h="3939" w="13139">
                  <a:moveTo>
                    <a:pt x="11261" y="1"/>
                  </a:moveTo>
                  <a:cubicBezTo>
                    <a:pt x="11243" y="1"/>
                    <a:pt x="11225" y="1"/>
                    <a:pt x="11206" y="2"/>
                  </a:cubicBezTo>
                  <a:lnTo>
                    <a:pt x="2266" y="2"/>
                  </a:lnTo>
                  <a:cubicBezTo>
                    <a:pt x="1132" y="35"/>
                    <a:pt x="232" y="869"/>
                    <a:pt x="131" y="1970"/>
                  </a:cubicBezTo>
                  <a:cubicBezTo>
                    <a:pt x="0" y="3019"/>
                    <a:pt x="835" y="3939"/>
                    <a:pt x="1877" y="3939"/>
                  </a:cubicBezTo>
                  <a:cubicBezTo>
                    <a:pt x="1896" y="3939"/>
                    <a:pt x="1914" y="3938"/>
                    <a:pt x="1933" y="3938"/>
                  </a:cubicBezTo>
                  <a:lnTo>
                    <a:pt x="10872" y="3938"/>
                  </a:lnTo>
                  <a:cubicBezTo>
                    <a:pt x="11973" y="3904"/>
                    <a:pt x="12907" y="3071"/>
                    <a:pt x="13007" y="1970"/>
                  </a:cubicBezTo>
                  <a:cubicBezTo>
                    <a:pt x="13138" y="921"/>
                    <a:pt x="12303" y="1"/>
                    <a:pt x="11261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8"/>
            <p:cNvSpPr/>
            <p:nvPr/>
          </p:nvSpPr>
          <p:spPr>
            <a:xfrm>
              <a:off x="1657875" y="3000925"/>
              <a:ext cx="280375" cy="295825"/>
            </a:xfrm>
            <a:custGeom>
              <a:rect b="b" l="l" r="r" t="t"/>
              <a:pathLst>
                <a:path extrusionOk="0" h="11833" w="11215">
                  <a:moveTo>
                    <a:pt x="8112" y="0"/>
                  </a:moveTo>
                  <a:lnTo>
                    <a:pt x="40" y="1301"/>
                  </a:lnTo>
                  <a:lnTo>
                    <a:pt x="40" y="10775"/>
                  </a:lnTo>
                  <a:cubicBezTo>
                    <a:pt x="0" y="11586"/>
                    <a:pt x="244" y="11833"/>
                    <a:pt x="554" y="11833"/>
                  </a:cubicBezTo>
                  <a:cubicBezTo>
                    <a:pt x="1034" y="11833"/>
                    <a:pt x="1674" y="11242"/>
                    <a:pt x="1674" y="11242"/>
                  </a:cubicBezTo>
                  <a:cubicBezTo>
                    <a:pt x="1674" y="11242"/>
                    <a:pt x="9713" y="4670"/>
                    <a:pt x="10014" y="4670"/>
                  </a:cubicBezTo>
                  <a:cubicBezTo>
                    <a:pt x="10147" y="4670"/>
                    <a:pt x="10514" y="3603"/>
                    <a:pt x="10847" y="2536"/>
                  </a:cubicBezTo>
                  <a:cubicBezTo>
                    <a:pt x="11214" y="1401"/>
                    <a:pt x="10447" y="234"/>
                    <a:pt x="9246" y="101"/>
                  </a:cubicBezTo>
                  <a:lnTo>
                    <a:pt x="8112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8"/>
            <p:cNvSpPr/>
            <p:nvPr/>
          </p:nvSpPr>
          <p:spPr>
            <a:xfrm>
              <a:off x="1963250" y="3048450"/>
              <a:ext cx="44225" cy="46725"/>
            </a:xfrm>
            <a:custGeom>
              <a:rect b="b" l="l" r="r" t="t"/>
              <a:pathLst>
                <a:path extrusionOk="0" h="1869" w="1769">
                  <a:moveTo>
                    <a:pt x="1001" y="334"/>
                  </a:moveTo>
                  <a:cubicBezTo>
                    <a:pt x="1101" y="334"/>
                    <a:pt x="1168" y="368"/>
                    <a:pt x="1201" y="401"/>
                  </a:cubicBezTo>
                  <a:cubicBezTo>
                    <a:pt x="1234" y="468"/>
                    <a:pt x="1268" y="535"/>
                    <a:pt x="1234" y="601"/>
                  </a:cubicBezTo>
                  <a:cubicBezTo>
                    <a:pt x="1234" y="668"/>
                    <a:pt x="1201" y="735"/>
                    <a:pt x="1134" y="801"/>
                  </a:cubicBezTo>
                  <a:cubicBezTo>
                    <a:pt x="1068" y="835"/>
                    <a:pt x="1001" y="868"/>
                    <a:pt x="901" y="868"/>
                  </a:cubicBezTo>
                  <a:lnTo>
                    <a:pt x="634" y="868"/>
                  </a:lnTo>
                  <a:lnTo>
                    <a:pt x="734" y="334"/>
                  </a:lnTo>
                  <a:close/>
                  <a:moveTo>
                    <a:pt x="300" y="1"/>
                  </a:moveTo>
                  <a:lnTo>
                    <a:pt x="0" y="1869"/>
                  </a:lnTo>
                  <a:lnTo>
                    <a:pt x="467" y="1869"/>
                  </a:lnTo>
                  <a:lnTo>
                    <a:pt x="601" y="1202"/>
                  </a:lnTo>
                  <a:lnTo>
                    <a:pt x="901" y="1202"/>
                  </a:lnTo>
                  <a:cubicBezTo>
                    <a:pt x="1134" y="1202"/>
                    <a:pt x="1334" y="1168"/>
                    <a:pt x="1468" y="1035"/>
                  </a:cubicBezTo>
                  <a:cubicBezTo>
                    <a:pt x="1601" y="935"/>
                    <a:pt x="1701" y="801"/>
                    <a:pt x="1735" y="601"/>
                  </a:cubicBezTo>
                  <a:cubicBezTo>
                    <a:pt x="1768" y="401"/>
                    <a:pt x="1735" y="268"/>
                    <a:pt x="1635" y="168"/>
                  </a:cubicBezTo>
                  <a:cubicBezTo>
                    <a:pt x="1501" y="34"/>
                    <a:pt x="1334" y="1"/>
                    <a:pt x="1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8"/>
            <p:cNvSpPr/>
            <p:nvPr/>
          </p:nvSpPr>
          <p:spPr>
            <a:xfrm>
              <a:off x="1990750" y="3048450"/>
              <a:ext cx="48400" cy="46725"/>
            </a:xfrm>
            <a:custGeom>
              <a:rect b="b" l="l" r="r" t="t"/>
              <a:pathLst>
                <a:path extrusionOk="0" h="1869" w="1936">
                  <a:moveTo>
                    <a:pt x="1202" y="434"/>
                  </a:moveTo>
                  <a:lnTo>
                    <a:pt x="1335" y="1168"/>
                  </a:lnTo>
                  <a:lnTo>
                    <a:pt x="835" y="1168"/>
                  </a:lnTo>
                  <a:lnTo>
                    <a:pt x="1202" y="434"/>
                  </a:lnTo>
                  <a:close/>
                  <a:moveTo>
                    <a:pt x="1002" y="1"/>
                  </a:moveTo>
                  <a:lnTo>
                    <a:pt x="1" y="1869"/>
                  </a:lnTo>
                  <a:lnTo>
                    <a:pt x="468" y="1869"/>
                  </a:lnTo>
                  <a:lnTo>
                    <a:pt x="668" y="1502"/>
                  </a:lnTo>
                  <a:lnTo>
                    <a:pt x="1402" y="1502"/>
                  </a:lnTo>
                  <a:lnTo>
                    <a:pt x="1469" y="1869"/>
                  </a:lnTo>
                  <a:lnTo>
                    <a:pt x="1936" y="1869"/>
                  </a:lnTo>
                  <a:lnTo>
                    <a:pt x="15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8"/>
            <p:cNvSpPr/>
            <p:nvPr/>
          </p:nvSpPr>
          <p:spPr>
            <a:xfrm>
              <a:off x="2034950" y="3048450"/>
              <a:ext cx="47575" cy="46725"/>
            </a:xfrm>
            <a:custGeom>
              <a:rect b="b" l="l" r="r" t="t"/>
              <a:pathLst>
                <a:path extrusionOk="0" h="1869" w="1903">
                  <a:moveTo>
                    <a:pt x="1" y="1"/>
                  </a:moveTo>
                  <a:lnTo>
                    <a:pt x="535" y="1068"/>
                  </a:lnTo>
                  <a:lnTo>
                    <a:pt x="401" y="1869"/>
                  </a:lnTo>
                  <a:lnTo>
                    <a:pt x="868" y="1869"/>
                  </a:lnTo>
                  <a:lnTo>
                    <a:pt x="1002" y="1068"/>
                  </a:lnTo>
                  <a:lnTo>
                    <a:pt x="1902" y="1"/>
                  </a:lnTo>
                  <a:lnTo>
                    <a:pt x="1368" y="1"/>
                  </a:lnTo>
                  <a:lnTo>
                    <a:pt x="835" y="668"/>
                  </a:lnTo>
                  <a:lnTo>
                    <a:pt x="5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8"/>
            <p:cNvSpPr/>
            <p:nvPr/>
          </p:nvSpPr>
          <p:spPr>
            <a:xfrm>
              <a:off x="1653025" y="2067750"/>
              <a:ext cx="1466900" cy="1380175"/>
            </a:xfrm>
            <a:custGeom>
              <a:rect b="b" l="l" r="r" t="t"/>
              <a:pathLst>
                <a:path extrusionOk="0" h="55207" w="58676">
                  <a:moveTo>
                    <a:pt x="53472" y="401"/>
                  </a:moveTo>
                  <a:cubicBezTo>
                    <a:pt x="56107" y="401"/>
                    <a:pt x="58242" y="2569"/>
                    <a:pt x="58242" y="5204"/>
                  </a:cubicBezTo>
                  <a:lnTo>
                    <a:pt x="58242" y="49970"/>
                  </a:lnTo>
                  <a:cubicBezTo>
                    <a:pt x="58242" y="52638"/>
                    <a:pt x="56107" y="54773"/>
                    <a:pt x="53472" y="54773"/>
                  </a:cubicBezTo>
                  <a:lnTo>
                    <a:pt x="5237" y="54773"/>
                  </a:lnTo>
                  <a:cubicBezTo>
                    <a:pt x="2569" y="54773"/>
                    <a:pt x="434" y="52638"/>
                    <a:pt x="434" y="49970"/>
                  </a:cubicBezTo>
                  <a:lnTo>
                    <a:pt x="434" y="5204"/>
                  </a:lnTo>
                  <a:cubicBezTo>
                    <a:pt x="401" y="2536"/>
                    <a:pt x="2569" y="401"/>
                    <a:pt x="5237" y="401"/>
                  </a:cubicBezTo>
                  <a:close/>
                  <a:moveTo>
                    <a:pt x="5237" y="1"/>
                  </a:moveTo>
                  <a:cubicBezTo>
                    <a:pt x="2335" y="1"/>
                    <a:pt x="0" y="2336"/>
                    <a:pt x="0" y="5204"/>
                  </a:cubicBezTo>
                  <a:lnTo>
                    <a:pt x="0" y="49970"/>
                  </a:lnTo>
                  <a:cubicBezTo>
                    <a:pt x="0" y="52839"/>
                    <a:pt x="2335" y="55174"/>
                    <a:pt x="5237" y="55207"/>
                  </a:cubicBezTo>
                  <a:lnTo>
                    <a:pt x="53472" y="55207"/>
                  </a:lnTo>
                  <a:cubicBezTo>
                    <a:pt x="56340" y="55174"/>
                    <a:pt x="58675" y="52839"/>
                    <a:pt x="58675" y="49970"/>
                  </a:cubicBezTo>
                  <a:lnTo>
                    <a:pt x="58675" y="5204"/>
                  </a:lnTo>
                  <a:cubicBezTo>
                    <a:pt x="58675" y="2336"/>
                    <a:pt x="56340" y="1"/>
                    <a:pt x="53472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8"/>
            <p:cNvSpPr/>
            <p:nvPr/>
          </p:nvSpPr>
          <p:spPr>
            <a:xfrm>
              <a:off x="2859725" y="2026900"/>
              <a:ext cx="49225" cy="7525"/>
            </a:xfrm>
            <a:custGeom>
              <a:rect b="b" l="l" r="r" t="t"/>
              <a:pathLst>
                <a:path extrusionOk="0" h="301" w="1969">
                  <a:moveTo>
                    <a:pt x="0" y="0"/>
                  </a:moveTo>
                  <a:lnTo>
                    <a:pt x="0" y="300"/>
                  </a:lnTo>
                  <a:lnTo>
                    <a:pt x="1968" y="300"/>
                  </a:lnTo>
                  <a:lnTo>
                    <a:pt x="1968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8"/>
            <p:cNvSpPr/>
            <p:nvPr/>
          </p:nvSpPr>
          <p:spPr>
            <a:xfrm>
              <a:off x="2581175" y="2026900"/>
              <a:ext cx="222700" cy="7525"/>
            </a:xfrm>
            <a:custGeom>
              <a:rect b="b" l="l" r="r" t="t"/>
              <a:pathLst>
                <a:path extrusionOk="0" h="301" w="8908">
                  <a:moveTo>
                    <a:pt x="1" y="0"/>
                  </a:moveTo>
                  <a:lnTo>
                    <a:pt x="1" y="300"/>
                  </a:lnTo>
                  <a:lnTo>
                    <a:pt x="8907" y="300"/>
                  </a:lnTo>
                  <a:lnTo>
                    <a:pt x="8907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8"/>
            <p:cNvSpPr/>
            <p:nvPr/>
          </p:nvSpPr>
          <p:spPr>
            <a:xfrm>
              <a:off x="2697100" y="4409425"/>
              <a:ext cx="619625" cy="141800"/>
            </a:xfrm>
            <a:custGeom>
              <a:rect b="b" l="l" r="r" t="t"/>
              <a:pathLst>
                <a:path extrusionOk="0" h="5672" w="24785">
                  <a:moveTo>
                    <a:pt x="0" y="1"/>
                  </a:moveTo>
                  <a:lnTo>
                    <a:pt x="1935" y="5672"/>
                  </a:lnTo>
                  <a:lnTo>
                    <a:pt x="22850" y="5672"/>
                  </a:lnTo>
                  <a:lnTo>
                    <a:pt x="2478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8"/>
            <p:cNvSpPr/>
            <p:nvPr/>
          </p:nvSpPr>
          <p:spPr>
            <a:xfrm>
              <a:off x="2996475" y="4456125"/>
              <a:ext cx="232700" cy="73425"/>
            </a:xfrm>
            <a:custGeom>
              <a:rect b="b" l="l" r="r" t="t"/>
              <a:pathLst>
                <a:path extrusionOk="0" h="2937" w="9308">
                  <a:moveTo>
                    <a:pt x="5004" y="1"/>
                  </a:moveTo>
                  <a:lnTo>
                    <a:pt x="1" y="1735"/>
                  </a:lnTo>
                  <a:lnTo>
                    <a:pt x="4337" y="1001"/>
                  </a:lnTo>
                  <a:lnTo>
                    <a:pt x="4337" y="2936"/>
                  </a:lnTo>
                  <a:lnTo>
                    <a:pt x="9307" y="1202"/>
                  </a:lnTo>
                  <a:lnTo>
                    <a:pt x="5004" y="1935"/>
                  </a:lnTo>
                  <a:lnTo>
                    <a:pt x="5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8"/>
            <p:cNvSpPr/>
            <p:nvPr/>
          </p:nvSpPr>
          <p:spPr>
            <a:xfrm>
              <a:off x="2780500" y="4452200"/>
              <a:ext cx="190975" cy="174675"/>
            </a:xfrm>
            <a:custGeom>
              <a:rect b="b" l="l" r="r" t="t"/>
              <a:pathLst>
                <a:path extrusionOk="0" h="6987" w="7639">
                  <a:moveTo>
                    <a:pt x="3838" y="1"/>
                  </a:moveTo>
                  <a:cubicBezTo>
                    <a:pt x="2237" y="1"/>
                    <a:pt x="806" y="1088"/>
                    <a:pt x="434" y="2693"/>
                  </a:cubicBezTo>
                  <a:cubicBezTo>
                    <a:pt x="0" y="4561"/>
                    <a:pt x="1168" y="6429"/>
                    <a:pt x="3036" y="6896"/>
                  </a:cubicBezTo>
                  <a:cubicBezTo>
                    <a:pt x="3299" y="6957"/>
                    <a:pt x="3562" y="6986"/>
                    <a:pt x="3822" y="6986"/>
                  </a:cubicBezTo>
                  <a:cubicBezTo>
                    <a:pt x="5402" y="6986"/>
                    <a:pt x="6833" y="5899"/>
                    <a:pt x="7205" y="4294"/>
                  </a:cubicBezTo>
                  <a:cubicBezTo>
                    <a:pt x="7639" y="2426"/>
                    <a:pt x="6505" y="558"/>
                    <a:pt x="4637" y="91"/>
                  </a:cubicBezTo>
                  <a:cubicBezTo>
                    <a:pt x="4369" y="30"/>
                    <a:pt x="4101" y="1"/>
                    <a:pt x="3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8"/>
            <p:cNvSpPr/>
            <p:nvPr/>
          </p:nvSpPr>
          <p:spPr>
            <a:xfrm>
              <a:off x="2806350" y="4486150"/>
              <a:ext cx="123450" cy="105775"/>
            </a:xfrm>
            <a:custGeom>
              <a:rect b="b" l="l" r="r" t="t"/>
              <a:pathLst>
                <a:path extrusionOk="0" h="4231" w="4938">
                  <a:moveTo>
                    <a:pt x="2836" y="1"/>
                  </a:moveTo>
                  <a:cubicBezTo>
                    <a:pt x="934" y="1"/>
                    <a:pt x="0" y="2269"/>
                    <a:pt x="1334" y="3603"/>
                  </a:cubicBezTo>
                  <a:cubicBezTo>
                    <a:pt x="1767" y="4036"/>
                    <a:pt x="2298" y="4230"/>
                    <a:pt x="2818" y="4230"/>
                  </a:cubicBezTo>
                  <a:cubicBezTo>
                    <a:pt x="3901" y="4230"/>
                    <a:pt x="4937" y="3387"/>
                    <a:pt x="4937" y="2102"/>
                  </a:cubicBezTo>
                  <a:cubicBezTo>
                    <a:pt x="4937" y="935"/>
                    <a:pt x="4003" y="1"/>
                    <a:pt x="28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8"/>
            <p:cNvSpPr/>
            <p:nvPr/>
          </p:nvSpPr>
          <p:spPr>
            <a:xfrm>
              <a:off x="2860550" y="4523675"/>
              <a:ext cx="31700" cy="31725"/>
            </a:xfrm>
            <a:custGeom>
              <a:rect b="b" l="l" r="r" t="t"/>
              <a:pathLst>
                <a:path extrusionOk="0" h="1269" w="1268">
                  <a:moveTo>
                    <a:pt x="634" y="1"/>
                  </a:moveTo>
                  <a:cubicBezTo>
                    <a:pt x="267" y="1"/>
                    <a:pt x="0" y="301"/>
                    <a:pt x="0" y="635"/>
                  </a:cubicBezTo>
                  <a:cubicBezTo>
                    <a:pt x="0" y="1001"/>
                    <a:pt x="267" y="1268"/>
                    <a:pt x="634" y="1268"/>
                  </a:cubicBezTo>
                  <a:cubicBezTo>
                    <a:pt x="968" y="1268"/>
                    <a:pt x="1268" y="1001"/>
                    <a:pt x="1268" y="635"/>
                  </a:cubicBezTo>
                  <a:cubicBezTo>
                    <a:pt x="1268" y="301"/>
                    <a:pt x="968" y="1"/>
                    <a:pt x="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8"/>
            <p:cNvSpPr/>
            <p:nvPr/>
          </p:nvSpPr>
          <p:spPr>
            <a:xfrm>
              <a:off x="3737850" y="4410275"/>
              <a:ext cx="336925" cy="142625"/>
            </a:xfrm>
            <a:custGeom>
              <a:rect b="b" l="l" r="r" t="t"/>
              <a:pathLst>
                <a:path extrusionOk="0" h="5705" w="13477">
                  <a:moveTo>
                    <a:pt x="0" y="0"/>
                  </a:moveTo>
                  <a:lnTo>
                    <a:pt x="1968" y="5704"/>
                  </a:lnTo>
                  <a:lnTo>
                    <a:pt x="11508" y="5704"/>
                  </a:lnTo>
                  <a:lnTo>
                    <a:pt x="1347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8"/>
            <p:cNvSpPr/>
            <p:nvPr/>
          </p:nvSpPr>
          <p:spPr>
            <a:xfrm>
              <a:off x="3822900" y="4452550"/>
              <a:ext cx="187650" cy="174200"/>
            </a:xfrm>
            <a:custGeom>
              <a:rect b="b" l="l" r="r" t="t"/>
              <a:pathLst>
                <a:path extrusionOk="0" h="6968" w="7506">
                  <a:moveTo>
                    <a:pt x="3757" y="1"/>
                  </a:moveTo>
                  <a:cubicBezTo>
                    <a:pt x="2074" y="1"/>
                    <a:pt x="602" y="1228"/>
                    <a:pt x="301" y="2946"/>
                  </a:cubicBezTo>
                  <a:cubicBezTo>
                    <a:pt x="1" y="4847"/>
                    <a:pt x="1301" y="6615"/>
                    <a:pt x="3203" y="6915"/>
                  </a:cubicBezTo>
                  <a:cubicBezTo>
                    <a:pt x="3404" y="6951"/>
                    <a:pt x="3603" y="6968"/>
                    <a:pt x="3799" y="6968"/>
                  </a:cubicBezTo>
                  <a:cubicBezTo>
                    <a:pt x="5461" y="6968"/>
                    <a:pt x="6904" y="5747"/>
                    <a:pt x="7172" y="4047"/>
                  </a:cubicBezTo>
                  <a:cubicBezTo>
                    <a:pt x="7506" y="2145"/>
                    <a:pt x="6205" y="377"/>
                    <a:pt x="4304" y="44"/>
                  </a:cubicBezTo>
                  <a:cubicBezTo>
                    <a:pt x="4120" y="15"/>
                    <a:pt x="3937" y="1"/>
                    <a:pt x="37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8"/>
            <p:cNvSpPr/>
            <p:nvPr/>
          </p:nvSpPr>
          <p:spPr>
            <a:xfrm>
              <a:off x="3846250" y="4486150"/>
              <a:ext cx="124275" cy="105775"/>
            </a:xfrm>
            <a:custGeom>
              <a:rect b="b" l="l" r="r" t="t"/>
              <a:pathLst>
                <a:path extrusionOk="0" h="4231" w="4971">
                  <a:moveTo>
                    <a:pt x="2836" y="1"/>
                  </a:moveTo>
                  <a:cubicBezTo>
                    <a:pt x="968" y="1"/>
                    <a:pt x="1" y="2269"/>
                    <a:pt x="1335" y="3603"/>
                  </a:cubicBezTo>
                  <a:cubicBezTo>
                    <a:pt x="1768" y="4036"/>
                    <a:pt x="2302" y="4230"/>
                    <a:pt x="2827" y="4230"/>
                  </a:cubicBezTo>
                  <a:cubicBezTo>
                    <a:pt x="3920" y="4230"/>
                    <a:pt x="4971" y="3387"/>
                    <a:pt x="4971" y="2102"/>
                  </a:cubicBezTo>
                  <a:cubicBezTo>
                    <a:pt x="4971" y="935"/>
                    <a:pt x="4003" y="1"/>
                    <a:pt x="28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8"/>
            <p:cNvSpPr/>
            <p:nvPr/>
          </p:nvSpPr>
          <p:spPr>
            <a:xfrm>
              <a:off x="3900450" y="4523675"/>
              <a:ext cx="31725" cy="31725"/>
            </a:xfrm>
            <a:custGeom>
              <a:rect b="b" l="l" r="r" t="t"/>
              <a:pathLst>
                <a:path extrusionOk="0" h="1269" w="1269">
                  <a:moveTo>
                    <a:pt x="635" y="1"/>
                  </a:moveTo>
                  <a:cubicBezTo>
                    <a:pt x="301" y="1"/>
                    <a:pt x="1" y="301"/>
                    <a:pt x="1" y="635"/>
                  </a:cubicBezTo>
                  <a:cubicBezTo>
                    <a:pt x="1" y="1001"/>
                    <a:pt x="301" y="1268"/>
                    <a:pt x="635" y="1268"/>
                  </a:cubicBezTo>
                  <a:cubicBezTo>
                    <a:pt x="1001" y="1268"/>
                    <a:pt x="1268" y="1001"/>
                    <a:pt x="1268" y="635"/>
                  </a:cubicBezTo>
                  <a:cubicBezTo>
                    <a:pt x="1268" y="301"/>
                    <a:pt x="1001" y="1"/>
                    <a:pt x="6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8"/>
            <p:cNvSpPr/>
            <p:nvPr/>
          </p:nvSpPr>
          <p:spPr>
            <a:xfrm>
              <a:off x="2353525" y="4250150"/>
              <a:ext cx="2100675" cy="197675"/>
            </a:xfrm>
            <a:custGeom>
              <a:rect b="b" l="l" r="r" t="t"/>
              <a:pathLst>
                <a:path extrusionOk="0" h="7907" w="84027">
                  <a:moveTo>
                    <a:pt x="42030" y="1"/>
                  </a:moveTo>
                  <a:cubicBezTo>
                    <a:pt x="18814" y="1"/>
                    <a:pt x="0" y="1768"/>
                    <a:pt x="0" y="3970"/>
                  </a:cubicBezTo>
                  <a:cubicBezTo>
                    <a:pt x="0" y="6138"/>
                    <a:pt x="18814" y="7906"/>
                    <a:pt x="42030" y="7906"/>
                  </a:cubicBezTo>
                  <a:cubicBezTo>
                    <a:pt x="65213" y="7906"/>
                    <a:pt x="84027" y="6138"/>
                    <a:pt x="84027" y="3970"/>
                  </a:cubicBezTo>
                  <a:cubicBezTo>
                    <a:pt x="84027" y="1768"/>
                    <a:pt x="65213" y="1"/>
                    <a:pt x="420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8"/>
            <p:cNvSpPr/>
            <p:nvPr/>
          </p:nvSpPr>
          <p:spPr>
            <a:xfrm>
              <a:off x="4369400" y="4323525"/>
              <a:ext cx="86475" cy="56725"/>
            </a:xfrm>
            <a:custGeom>
              <a:rect b="b" l="l" r="r" t="t"/>
              <a:pathLst>
                <a:path extrusionOk="0" h="2269" w="3459">
                  <a:moveTo>
                    <a:pt x="3392" y="1"/>
                  </a:moveTo>
                  <a:cubicBezTo>
                    <a:pt x="2791" y="1035"/>
                    <a:pt x="1257" y="1302"/>
                    <a:pt x="1257" y="1302"/>
                  </a:cubicBezTo>
                  <a:cubicBezTo>
                    <a:pt x="1257" y="1302"/>
                    <a:pt x="1" y="2268"/>
                    <a:pt x="840" y="2268"/>
                  </a:cubicBezTo>
                  <a:cubicBezTo>
                    <a:pt x="986" y="2268"/>
                    <a:pt x="1197" y="2239"/>
                    <a:pt x="1491" y="2169"/>
                  </a:cubicBezTo>
                  <a:cubicBezTo>
                    <a:pt x="3459" y="1702"/>
                    <a:pt x="3392" y="1002"/>
                    <a:pt x="3392" y="1002"/>
                  </a:cubicBezTo>
                  <a:lnTo>
                    <a:pt x="339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2353525" y="4225975"/>
              <a:ext cx="2100675" cy="197650"/>
            </a:xfrm>
            <a:custGeom>
              <a:rect b="b" l="l" r="r" t="t"/>
              <a:pathLst>
                <a:path extrusionOk="0" h="7906" w="84027">
                  <a:moveTo>
                    <a:pt x="42030" y="0"/>
                  </a:moveTo>
                  <a:cubicBezTo>
                    <a:pt x="18814" y="0"/>
                    <a:pt x="0" y="1768"/>
                    <a:pt x="0" y="3970"/>
                  </a:cubicBezTo>
                  <a:cubicBezTo>
                    <a:pt x="0" y="6138"/>
                    <a:pt x="18814" y="7906"/>
                    <a:pt x="42030" y="7906"/>
                  </a:cubicBezTo>
                  <a:cubicBezTo>
                    <a:pt x="65213" y="7906"/>
                    <a:pt x="84027" y="6138"/>
                    <a:pt x="84027" y="3970"/>
                  </a:cubicBezTo>
                  <a:cubicBezTo>
                    <a:pt x="84027" y="1768"/>
                    <a:pt x="65213" y="0"/>
                    <a:pt x="42030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8"/>
            <p:cNvSpPr/>
            <p:nvPr/>
          </p:nvSpPr>
          <p:spPr>
            <a:xfrm>
              <a:off x="2353525" y="4225975"/>
              <a:ext cx="2100675" cy="197650"/>
            </a:xfrm>
            <a:custGeom>
              <a:rect b="b" l="l" r="r" t="t"/>
              <a:pathLst>
                <a:path extrusionOk="0" h="7906" w="84027">
                  <a:moveTo>
                    <a:pt x="42030" y="0"/>
                  </a:moveTo>
                  <a:cubicBezTo>
                    <a:pt x="18814" y="0"/>
                    <a:pt x="0" y="1768"/>
                    <a:pt x="0" y="3970"/>
                  </a:cubicBezTo>
                  <a:cubicBezTo>
                    <a:pt x="0" y="6138"/>
                    <a:pt x="18814" y="7906"/>
                    <a:pt x="42030" y="7906"/>
                  </a:cubicBezTo>
                  <a:cubicBezTo>
                    <a:pt x="65213" y="7906"/>
                    <a:pt x="84027" y="6138"/>
                    <a:pt x="84027" y="3970"/>
                  </a:cubicBezTo>
                  <a:cubicBezTo>
                    <a:pt x="84027" y="1768"/>
                    <a:pt x="65213" y="0"/>
                    <a:pt x="42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8"/>
            <p:cNvSpPr/>
            <p:nvPr/>
          </p:nvSpPr>
          <p:spPr>
            <a:xfrm>
              <a:off x="2351850" y="4319375"/>
              <a:ext cx="86525" cy="61925"/>
            </a:xfrm>
            <a:custGeom>
              <a:rect b="b" l="l" r="r" t="t"/>
              <a:pathLst>
                <a:path extrusionOk="0" h="2477" w="3461">
                  <a:moveTo>
                    <a:pt x="67" y="0"/>
                  </a:moveTo>
                  <a:lnTo>
                    <a:pt x="67" y="1201"/>
                  </a:lnTo>
                  <a:cubicBezTo>
                    <a:pt x="67" y="1201"/>
                    <a:pt x="1" y="1902"/>
                    <a:pt x="1969" y="2369"/>
                  </a:cubicBezTo>
                  <a:cubicBezTo>
                    <a:pt x="2267" y="2444"/>
                    <a:pt x="2481" y="2477"/>
                    <a:pt x="2629" y="2477"/>
                  </a:cubicBezTo>
                  <a:cubicBezTo>
                    <a:pt x="3460" y="2477"/>
                    <a:pt x="2235" y="1468"/>
                    <a:pt x="2235" y="1468"/>
                  </a:cubicBezTo>
                  <a:cubicBezTo>
                    <a:pt x="2235" y="1468"/>
                    <a:pt x="434" y="1201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8"/>
            <p:cNvSpPr/>
            <p:nvPr/>
          </p:nvSpPr>
          <p:spPr>
            <a:xfrm>
              <a:off x="2259275" y="3932425"/>
              <a:ext cx="393650" cy="9200"/>
            </a:xfrm>
            <a:custGeom>
              <a:rect b="b" l="l" r="r" t="t"/>
              <a:pathLst>
                <a:path extrusionOk="0" h="368" w="15746">
                  <a:moveTo>
                    <a:pt x="15745" y="0"/>
                  </a:moveTo>
                  <a:cubicBezTo>
                    <a:pt x="10475" y="67"/>
                    <a:pt x="5171" y="67"/>
                    <a:pt x="1" y="67"/>
                  </a:cubicBezTo>
                  <a:lnTo>
                    <a:pt x="1" y="367"/>
                  </a:lnTo>
                  <a:lnTo>
                    <a:pt x="3103" y="367"/>
                  </a:lnTo>
                  <a:cubicBezTo>
                    <a:pt x="7273" y="367"/>
                    <a:pt x="11509" y="334"/>
                    <a:pt x="15745" y="301"/>
                  </a:cubicBezTo>
                  <a:lnTo>
                    <a:pt x="15745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2027450" y="3931600"/>
              <a:ext cx="168475" cy="10025"/>
            </a:xfrm>
            <a:custGeom>
              <a:rect b="b" l="l" r="r" t="t"/>
              <a:pathLst>
                <a:path extrusionOk="0" h="401" w="6739">
                  <a:moveTo>
                    <a:pt x="1" y="0"/>
                  </a:moveTo>
                  <a:lnTo>
                    <a:pt x="1" y="334"/>
                  </a:lnTo>
                  <a:cubicBezTo>
                    <a:pt x="2236" y="367"/>
                    <a:pt x="4504" y="400"/>
                    <a:pt x="6739" y="400"/>
                  </a:cubicBezTo>
                  <a:lnTo>
                    <a:pt x="6739" y="67"/>
                  </a:lnTo>
                  <a:cubicBezTo>
                    <a:pt x="4504" y="67"/>
                    <a:pt x="2236" y="33"/>
                    <a:pt x="1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8"/>
            <p:cNvSpPr/>
            <p:nvPr/>
          </p:nvSpPr>
          <p:spPr>
            <a:xfrm>
              <a:off x="1907375" y="3931600"/>
              <a:ext cx="63400" cy="8350"/>
            </a:xfrm>
            <a:custGeom>
              <a:rect b="b" l="l" r="r" t="t"/>
              <a:pathLst>
                <a:path extrusionOk="0" h="334" w="2536">
                  <a:moveTo>
                    <a:pt x="0" y="0"/>
                  </a:moveTo>
                  <a:lnTo>
                    <a:pt x="0" y="334"/>
                  </a:lnTo>
                  <a:lnTo>
                    <a:pt x="2535" y="334"/>
                  </a:lnTo>
                  <a:lnTo>
                    <a:pt x="2535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8"/>
            <p:cNvSpPr/>
            <p:nvPr/>
          </p:nvSpPr>
          <p:spPr>
            <a:xfrm>
              <a:off x="3187450" y="4095875"/>
              <a:ext cx="396975" cy="8375"/>
            </a:xfrm>
            <a:custGeom>
              <a:rect b="b" l="l" r="r" t="t"/>
              <a:pathLst>
                <a:path extrusionOk="0" h="335" w="15879">
                  <a:moveTo>
                    <a:pt x="0" y="0"/>
                  </a:moveTo>
                  <a:lnTo>
                    <a:pt x="0" y="334"/>
                  </a:lnTo>
                  <a:lnTo>
                    <a:pt x="15878" y="334"/>
                  </a:lnTo>
                  <a:lnTo>
                    <a:pt x="15878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8"/>
            <p:cNvSpPr/>
            <p:nvPr/>
          </p:nvSpPr>
          <p:spPr>
            <a:xfrm>
              <a:off x="3112400" y="4095875"/>
              <a:ext cx="32550" cy="8375"/>
            </a:xfrm>
            <a:custGeom>
              <a:rect b="b" l="l" r="r" t="t"/>
              <a:pathLst>
                <a:path extrusionOk="0" h="335" w="1302">
                  <a:moveTo>
                    <a:pt x="0" y="0"/>
                  </a:moveTo>
                  <a:lnTo>
                    <a:pt x="0" y="334"/>
                  </a:lnTo>
                  <a:lnTo>
                    <a:pt x="1301" y="334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8"/>
            <p:cNvSpPr/>
            <p:nvPr/>
          </p:nvSpPr>
          <p:spPr>
            <a:xfrm>
              <a:off x="3722000" y="3638050"/>
              <a:ext cx="180975" cy="7525"/>
            </a:xfrm>
            <a:custGeom>
              <a:rect b="b" l="l" r="r" t="t"/>
              <a:pathLst>
                <a:path extrusionOk="0" h="301" w="7239">
                  <a:moveTo>
                    <a:pt x="0" y="0"/>
                  </a:moveTo>
                  <a:lnTo>
                    <a:pt x="0" y="301"/>
                  </a:lnTo>
                  <a:lnTo>
                    <a:pt x="7239" y="301"/>
                  </a:lnTo>
                  <a:lnTo>
                    <a:pt x="7239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8"/>
            <p:cNvSpPr/>
            <p:nvPr/>
          </p:nvSpPr>
          <p:spPr>
            <a:xfrm>
              <a:off x="3574400" y="3638050"/>
              <a:ext cx="101750" cy="7525"/>
            </a:xfrm>
            <a:custGeom>
              <a:rect b="b" l="l" r="r" t="t"/>
              <a:pathLst>
                <a:path extrusionOk="0" h="301" w="4070">
                  <a:moveTo>
                    <a:pt x="0" y="0"/>
                  </a:moveTo>
                  <a:lnTo>
                    <a:pt x="0" y="301"/>
                  </a:lnTo>
                  <a:lnTo>
                    <a:pt x="4070" y="301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8"/>
            <p:cNvSpPr/>
            <p:nvPr/>
          </p:nvSpPr>
          <p:spPr>
            <a:xfrm>
              <a:off x="4032225" y="4046675"/>
              <a:ext cx="102600" cy="204325"/>
            </a:xfrm>
            <a:custGeom>
              <a:rect b="b" l="l" r="r" t="t"/>
              <a:pathLst>
                <a:path extrusionOk="0" h="8173" w="4104">
                  <a:moveTo>
                    <a:pt x="4103" y="0"/>
                  </a:moveTo>
                  <a:lnTo>
                    <a:pt x="0" y="134"/>
                  </a:lnTo>
                  <a:lnTo>
                    <a:pt x="267" y="8140"/>
                  </a:lnTo>
                  <a:lnTo>
                    <a:pt x="3669" y="817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8"/>
            <p:cNvSpPr/>
            <p:nvPr/>
          </p:nvSpPr>
          <p:spPr>
            <a:xfrm>
              <a:off x="4007200" y="4203450"/>
              <a:ext cx="298575" cy="130125"/>
            </a:xfrm>
            <a:custGeom>
              <a:rect b="b" l="l" r="r" t="t"/>
              <a:pathLst>
                <a:path extrusionOk="0" h="5205" w="11943">
                  <a:moveTo>
                    <a:pt x="4637" y="1"/>
                  </a:moveTo>
                  <a:lnTo>
                    <a:pt x="901" y="201"/>
                  </a:lnTo>
                  <a:cubicBezTo>
                    <a:pt x="734" y="201"/>
                    <a:pt x="634" y="301"/>
                    <a:pt x="601" y="434"/>
                  </a:cubicBezTo>
                  <a:lnTo>
                    <a:pt x="34" y="4604"/>
                  </a:lnTo>
                  <a:cubicBezTo>
                    <a:pt x="0" y="4871"/>
                    <a:pt x="167" y="5138"/>
                    <a:pt x="467" y="5204"/>
                  </a:cubicBezTo>
                  <a:lnTo>
                    <a:pt x="568" y="5204"/>
                  </a:lnTo>
                  <a:cubicBezTo>
                    <a:pt x="1902" y="5104"/>
                    <a:pt x="3870" y="4904"/>
                    <a:pt x="5571" y="4837"/>
                  </a:cubicBezTo>
                  <a:cubicBezTo>
                    <a:pt x="7573" y="4737"/>
                    <a:pt x="7906" y="4837"/>
                    <a:pt x="10241" y="4704"/>
                  </a:cubicBezTo>
                  <a:cubicBezTo>
                    <a:pt x="11642" y="4637"/>
                    <a:pt x="11942" y="3203"/>
                    <a:pt x="11375" y="3103"/>
                  </a:cubicBezTo>
                  <a:cubicBezTo>
                    <a:pt x="8640" y="2636"/>
                    <a:pt x="7873" y="1535"/>
                    <a:pt x="5504" y="234"/>
                  </a:cubicBezTo>
                  <a:cubicBezTo>
                    <a:pt x="5238" y="67"/>
                    <a:pt x="4937" y="1"/>
                    <a:pt x="46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8"/>
            <p:cNvSpPr/>
            <p:nvPr/>
          </p:nvSpPr>
          <p:spPr>
            <a:xfrm>
              <a:off x="4034725" y="4029150"/>
              <a:ext cx="110925" cy="108450"/>
            </a:xfrm>
            <a:custGeom>
              <a:rect b="b" l="l" r="r" t="t"/>
              <a:pathLst>
                <a:path extrusionOk="0" h="4338" w="4437">
                  <a:moveTo>
                    <a:pt x="4437" y="1"/>
                  </a:moveTo>
                  <a:lnTo>
                    <a:pt x="100" y="201"/>
                  </a:lnTo>
                  <a:lnTo>
                    <a:pt x="0" y="4337"/>
                  </a:lnTo>
                  <a:lnTo>
                    <a:pt x="3836" y="4204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8"/>
            <p:cNvSpPr/>
            <p:nvPr/>
          </p:nvSpPr>
          <p:spPr>
            <a:xfrm>
              <a:off x="4152300" y="4199275"/>
              <a:ext cx="52575" cy="22925"/>
            </a:xfrm>
            <a:custGeom>
              <a:rect b="b" l="l" r="r" t="t"/>
              <a:pathLst>
                <a:path extrusionOk="0" h="917" w="2103">
                  <a:moveTo>
                    <a:pt x="1780" y="158"/>
                  </a:moveTo>
                  <a:cubicBezTo>
                    <a:pt x="1813" y="158"/>
                    <a:pt x="1843" y="161"/>
                    <a:pt x="1869" y="168"/>
                  </a:cubicBezTo>
                  <a:lnTo>
                    <a:pt x="1902" y="168"/>
                  </a:lnTo>
                  <a:cubicBezTo>
                    <a:pt x="1935" y="201"/>
                    <a:pt x="1935" y="234"/>
                    <a:pt x="1935" y="268"/>
                  </a:cubicBezTo>
                  <a:cubicBezTo>
                    <a:pt x="1969" y="368"/>
                    <a:pt x="1935" y="468"/>
                    <a:pt x="1869" y="534"/>
                  </a:cubicBezTo>
                  <a:cubicBezTo>
                    <a:pt x="1730" y="673"/>
                    <a:pt x="1417" y="747"/>
                    <a:pt x="984" y="747"/>
                  </a:cubicBezTo>
                  <a:cubicBezTo>
                    <a:pt x="790" y="747"/>
                    <a:pt x="572" y="732"/>
                    <a:pt x="334" y="701"/>
                  </a:cubicBezTo>
                  <a:cubicBezTo>
                    <a:pt x="817" y="430"/>
                    <a:pt x="1463" y="158"/>
                    <a:pt x="1780" y="158"/>
                  </a:cubicBezTo>
                  <a:close/>
                  <a:moveTo>
                    <a:pt x="1762" y="1"/>
                  </a:moveTo>
                  <a:cubicBezTo>
                    <a:pt x="1237" y="1"/>
                    <a:pt x="148" y="609"/>
                    <a:pt x="1" y="668"/>
                  </a:cubicBezTo>
                  <a:cubicBezTo>
                    <a:pt x="1" y="701"/>
                    <a:pt x="1" y="735"/>
                    <a:pt x="1" y="768"/>
                  </a:cubicBezTo>
                  <a:cubicBezTo>
                    <a:pt x="1" y="801"/>
                    <a:pt x="34" y="835"/>
                    <a:pt x="34" y="835"/>
                  </a:cubicBezTo>
                  <a:cubicBezTo>
                    <a:pt x="283" y="879"/>
                    <a:pt x="616" y="916"/>
                    <a:pt x="942" y="916"/>
                  </a:cubicBezTo>
                  <a:cubicBezTo>
                    <a:pt x="1358" y="916"/>
                    <a:pt x="1763" y="855"/>
                    <a:pt x="1969" y="668"/>
                  </a:cubicBezTo>
                  <a:cubicBezTo>
                    <a:pt x="2069" y="534"/>
                    <a:pt x="2102" y="401"/>
                    <a:pt x="2102" y="234"/>
                  </a:cubicBezTo>
                  <a:cubicBezTo>
                    <a:pt x="2069" y="134"/>
                    <a:pt x="2035" y="67"/>
                    <a:pt x="1935" y="34"/>
                  </a:cubicBezTo>
                  <a:cubicBezTo>
                    <a:pt x="1889" y="11"/>
                    <a:pt x="1831" y="1"/>
                    <a:pt x="1762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4151475" y="4180100"/>
              <a:ext cx="33375" cy="40050"/>
            </a:xfrm>
            <a:custGeom>
              <a:rect b="b" l="l" r="r" t="t"/>
              <a:pathLst>
                <a:path extrusionOk="0" h="1602" w="1335">
                  <a:moveTo>
                    <a:pt x="864" y="158"/>
                  </a:moveTo>
                  <a:cubicBezTo>
                    <a:pt x="886" y="158"/>
                    <a:pt x="910" y="161"/>
                    <a:pt x="934" y="167"/>
                  </a:cubicBezTo>
                  <a:lnTo>
                    <a:pt x="1034" y="201"/>
                  </a:lnTo>
                  <a:cubicBezTo>
                    <a:pt x="1068" y="201"/>
                    <a:pt x="1101" y="201"/>
                    <a:pt x="1101" y="267"/>
                  </a:cubicBezTo>
                  <a:cubicBezTo>
                    <a:pt x="1134" y="501"/>
                    <a:pt x="601" y="1101"/>
                    <a:pt x="200" y="1368"/>
                  </a:cubicBezTo>
                  <a:cubicBezTo>
                    <a:pt x="234" y="968"/>
                    <a:pt x="367" y="601"/>
                    <a:pt x="601" y="267"/>
                  </a:cubicBezTo>
                  <a:cubicBezTo>
                    <a:pt x="682" y="213"/>
                    <a:pt x="764" y="158"/>
                    <a:pt x="864" y="158"/>
                  </a:cubicBezTo>
                  <a:close/>
                  <a:moveTo>
                    <a:pt x="934" y="1"/>
                  </a:moveTo>
                  <a:cubicBezTo>
                    <a:pt x="767" y="1"/>
                    <a:pt x="601" y="67"/>
                    <a:pt x="501" y="167"/>
                  </a:cubicBezTo>
                  <a:cubicBezTo>
                    <a:pt x="67" y="568"/>
                    <a:pt x="34" y="1502"/>
                    <a:pt x="34" y="1535"/>
                  </a:cubicBezTo>
                  <a:cubicBezTo>
                    <a:pt x="0" y="1568"/>
                    <a:pt x="34" y="1568"/>
                    <a:pt x="67" y="1602"/>
                  </a:cubicBezTo>
                  <a:lnTo>
                    <a:pt x="134" y="1602"/>
                  </a:lnTo>
                  <a:cubicBezTo>
                    <a:pt x="567" y="1402"/>
                    <a:pt x="1335" y="601"/>
                    <a:pt x="1268" y="234"/>
                  </a:cubicBezTo>
                  <a:cubicBezTo>
                    <a:pt x="1268" y="134"/>
                    <a:pt x="1168" y="34"/>
                    <a:pt x="934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8"/>
            <p:cNvSpPr/>
            <p:nvPr/>
          </p:nvSpPr>
          <p:spPr>
            <a:xfrm>
              <a:off x="2583675" y="4043325"/>
              <a:ext cx="225200" cy="179325"/>
            </a:xfrm>
            <a:custGeom>
              <a:rect b="b" l="l" r="r" t="t"/>
              <a:pathLst>
                <a:path extrusionOk="0" h="7173" w="9008">
                  <a:moveTo>
                    <a:pt x="6839" y="1"/>
                  </a:moveTo>
                  <a:lnTo>
                    <a:pt x="1" y="4204"/>
                  </a:lnTo>
                  <a:lnTo>
                    <a:pt x="1702" y="7173"/>
                  </a:lnTo>
                  <a:lnTo>
                    <a:pt x="9007" y="3503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8"/>
            <p:cNvSpPr/>
            <p:nvPr/>
          </p:nvSpPr>
          <p:spPr>
            <a:xfrm>
              <a:off x="2493625" y="4120675"/>
              <a:ext cx="290050" cy="228750"/>
            </a:xfrm>
            <a:custGeom>
              <a:rect b="b" l="l" r="r" t="t"/>
              <a:pathLst>
                <a:path extrusionOk="0" h="9150" w="11602">
                  <a:moveTo>
                    <a:pt x="4449" y="1"/>
                  </a:moveTo>
                  <a:cubicBezTo>
                    <a:pt x="4378" y="1"/>
                    <a:pt x="4303" y="26"/>
                    <a:pt x="4237" y="76"/>
                  </a:cubicBezTo>
                  <a:lnTo>
                    <a:pt x="300" y="2845"/>
                  </a:lnTo>
                  <a:cubicBezTo>
                    <a:pt x="67" y="3011"/>
                    <a:pt x="0" y="3312"/>
                    <a:pt x="167" y="3545"/>
                  </a:cubicBezTo>
                  <a:cubicBezTo>
                    <a:pt x="200" y="3578"/>
                    <a:pt x="200" y="3612"/>
                    <a:pt x="234" y="3645"/>
                  </a:cubicBezTo>
                  <a:cubicBezTo>
                    <a:pt x="834" y="4212"/>
                    <a:pt x="1368" y="5346"/>
                    <a:pt x="2402" y="6581"/>
                  </a:cubicBezTo>
                  <a:cubicBezTo>
                    <a:pt x="3603" y="8015"/>
                    <a:pt x="5304" y="8882"/>
                    <a:pt x="7172" y="9016"/>
                  </a:cubicBezTo>
                  <a:cubicBezTo>
                    <a:pt x="7839" y="9049"/>
                    <a:pt x="8506" y="9116"/>
                    <a:pt x="9741" y="9149"/>
                  </a:cubicBezTo>
                  <a:cubicBezTo>
                    <a:pt x="9757" y="9149"/>
                    <a:pt x="9774" y="9150"/>
                    <a:pt x="9791" y="9150"/>
                  </a:cubicBezTo>
                  <a:cubicBezTo>
                    <a:pt x="11185" y="9150"/>
                    <a:pt x="11601" y="7779"/>
                    <a:pt x="11008" y="7615"/>
                  </a:cubicBezTo>
                  <a:cubicBezTo>
                    <a:pt x="10107" y="7414"/>
                    <a:pt x="9240" y="7048"/>
                    <a:pt x="8473" y="6581"/>
                  </a:cubicBezTo>
                  <a:cubicBezTo>
                    <a:pt x="7973" y="6247"/>
                    <a:pt x="7639" y="5780"/>
                    <a:pt x="7539" y="5213"/>
                  </a:cubicBezTo>
                  <a:cubicBezTo>
                    <a:pt x="7439" y="4779"/>
                    <a:pt x="7372" y="4312"/>
                    <a:pt x="7239" y="3812"/>
                  </a:cubicBezTo>
                  <a:cubicBezTo>
                    <a:pt x="7172" y="3512"/>
                    <a:pt x="7005" y="3245"/>
                    <a:pt x="6805" y="3045"/>
                  </a:cubicBezTo>
                  <a:lnTo>
                    <a:pt x="4637" y="76"/>
                  </a:lnTo>
                  <a:cubicBezTo>
                    <a:pt x="4587" y="26"/>
                    <a:pt x="4520" y="1"/>
                    <a:pt x="44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8"/>
            <p:cNvSpPr/>
            <p:nvPr/>
          </p:nvSpPr>
          <p:spPr>
            <a:xfrm>
              <a:off x="2679575" y="4040000"/>
              <a:ext cx="149300" cy="130125"/>
            </a:xfrm>
            <a:custGeom>
              <a:rect b="b" l="l" r="r" t="t"/>
              <a:pathLst>
                <a:path extrusionOk="0" h="5205" w="5972">
                  <a:moveTo>
                    <a:pt x="3670" y="1"/>
                  </a:moveTo>
                  <a:lnTo>
                    <a:pt x="1" y="1969"/>
                  </a:lnTo>
                  <a:lnTo>
                    <a:pt x="2036" y="5204"/>
                  </a:lnTo>
                  <a:lnTo>
                    <a:pt x="5972" y="3670"/>
                  </a:lnTo>
                  <a:lnTo>
                    <a:pt x="3670" y="1"/>
                  </a:ln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8"/>
            <p:cNvSpPr/>
            <p:nvPr/>
          </p:nvSpPr>
          <p:spPr>
            <a:xfrm>
              <a:off x="2672075" y="4226450"/>
              <a:ext cx="48400" cy="34575"/>
            </a:xfrm>
            <a:custGeom>
              <a:rect b="b" l="l" r="r" t="t"/>
              <a:pathLst>
                <a:path extrusionOk="0" h="1383" w="1936">
                  <a:moveTo>
                    <a:pt x="301" y="248"/>
                  </a:moveTo>
                  <a:lnTo>
                    <a:pt x="301" y="248"/>
                  </a:lnTo>
                  <a:cubicBezTo>
                    <a:pt x="868" y="415"/>
                    <a:pt x="1635" y="748"/>
                    <a:pt x="1735" y="982"/>
                  </a:cubicBezTo>
                  <a:lnTo>
                    <a:pt x="1769" y="1015"/>
                  </a:lnTo>
                  <a:cubicBezTo>
                    <a:pt x="1769" y="1049"/>
                    <a:pt x="1735" y="1082"/>
                    <a:pt x="1735" y="1115"/>
                  </a:cubicBezTo>
                  <a:cubicBezTo>
                    <a:pt x="1669" y="1182"/>
                    <a:pt x="1568" y="1215"/>
                    <a:pt x="1468" y="1215"/>
                  </a:cubicBezTo>
                  <a:cubicBezTo>
                    <a:pt x="1202" y="1215"/>
                    <a:pt x="735" y="848"/>
                    <a:pt x="301" y="248"/>
                  </a:cubicBezTo>
                  <a:close/>
                  <a:moveTo>
                    <a:pt x="72" y="1"/>
                  </a:moveTo>
                  <a:cubicBezTo>
                    <a:pt x="51" y="1"/>
                    <a:pt x="34" y="24"/>
                    <a:pt x="34" y="48"/>
                  </a:cubicBezTo>
                  <a:cubicBezTo>
                    <a:pt x="1" y="81"/>
                    <a:pt x="1" y="115"/>
                    <a:pt x="34" y="115"/>
                  </a:cubicBezTo>
                  <a:cubicBezTo>
                    <a:pt x="334" y="582"/>
                    <a:pt x="968" y="1382"/>
                    <a:pt x="1468" y="1382"/>
                  </a:cubicBezTo>
                  <a:cubicBezTo>
                    <a:pt x="1602" y="1382"/>
                    <a:pt x="1769" y="1315"/>
                    <a:pt x="1835" y="1215"/>
                  </a:cubicBezTo>
                  <a:cubicBezTo>
                    <a:pt x="1902" y="1149"/>
                    <a:pt x="1935" y="1049"/>
                    <a:pt x="1902" y="949"/>
                  </a:cubicBezTo>
                  <a:cubicBezTo>
                    <a:pt x="1769" y="515"/>
                    <a:pt x="268" y="48"/>
                    <a:pt x="101" y="15"/>
                  </a:cubicBezTo>
                  <a:cubicBezTo>
                    <a:pt x="91" y="5"/>
                    <a:pt x="81" y="1"/>
                    <a:pt x="72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8"/>
            <p:cNvSpPr/>
            <p:nvPr/>
          </p:nvSpPr>
          <p:spPr>
            <a:xfrm>
              <a:off x="2672075" y="4212600"/>
              <a:ext cx="47575" cy="21200"/>
            </a:xfrm>
            <a:custGeom>
              <a:rect b="b" l="l" r="r" t="t"/>
              <a:pathLst>
                <a:path extrusionOk="0" h="848" w="1903">
                  <a:moveTo>
                    <a:pt x="1335" y="135"/>
                  </a:moveTo>
                  <a:cubicBezTo>
                    <a:pt x="1468" y="168"/>
                    <a:pt x="1568" y="202"/>
                    <a:pt x="1669" y="302"/>
                  </a:cubicBezTo>
                  <a:lnTo>
                    <a:pt x="1702" y="402"/>
                  </a:lnTo>
                  <a:cubicBezTo>
                    <a:pt x="1735" y="435"/>
                    <a:pt x="1702" y="468"/>
                    <a:pt x="1702" y="502"/>
                  </a:cubicBezTo>
                  <a:cubicBezTo>
                    <a:pt x="1622" y="622"/>
                    <a:pt x="1302" y="682"/>
                    <a:pt x="950" y="682"/>
                  </a:cubicBezTo>
                  <a:cubicBezTo>
                    <a:pt x="716" y="682"/>
                    <a:pt x="468" y="655"/>
                    <a:pt x="268" y="602"/>
                  </a:cubicBezTo>
                  <a:cubicBezTo>
                    <a:pt x="568" y="335"/>
                    <a:pt x="935" y="202"/>
                    <a:pt x="1335" y="135"/>
                  </a:cubicBezTo>
                  <a:close/>
                  <a:moveTo>
                    <a:pt x="1289" y="0"/>
                  </a:moveTo>
                  <a:cubicBezTo>
                    <a:pt x="731" y="0"/>
                    <a:pt x="66" y="569"/>
                    <a:pt x="34" y="602"/>
                  </a:cubicBezTo>
                  <a:cubicBezTo>
                    <a:pt x="1" y="602"/>
                    <a:pt x="1" y="635"/>
                    <a:pt x="1" y="669"/>
                  </a:cubicBezTo>
                  <a:lnTo>
                    <a:pt x="34" y="669"/>
                  </a:lnTo>
                  <a:cubicBezTo>
                    <a:pt x="34" y="702"/>
                    <a:pt x="34" y="735"/>
                    <a:pt x="67" y="735"/>
                  </a:cubicBezTo>
                  <a:cubicBezTo>
                    <a:pt x="238" y="807"/>
                    <a:pt x="543" y="847"/>
                    <a:pt x="854" y="847"/>
                  </a:cubicBezTo>
                  <a:cubicBezTo>
                    <a:pt x="1272" y="847"/>
                    <a:pt x="1702" y="774"/>
                    <a:pt x="1835" y="602"/>
                  </a:cubicBezTo>
                  <a:cubicBezTo>
                    <a:pt x="1869" y="535"/>
                    <a:pt x="1902" y="402"/>
                    <a:pt x="1769" y="235"/>
                  </a:cubicBezTo>
                  <a:cubicBezTo>
                    <a:pt x="1669" y="102"/>
                    <a:pt x="1502" y="1"/>
                    <a:pt x="1335" y="1"/>
                  </a:cubicBezTo>
                  <a:cubicBezTo>
                    <a:pt x="1320" y="1"/>
                    <a:pt x="1304" y="0"/>
                    <a:pt x="1289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8"/>
            <p:cNvSpPr/>
            <p:nvPr/>
          </p:nvSpPr>
          <p:spPr>
            <a:xfrm>
              <a:off x="3199950" y="2757325"/>
              <a:ext cx="625475" cy="424575"/>
            </a:xfrm>
            <a:custGeom>
              <a:rect b="b" l="l" r="r" t="t"/>
              <a:pathLst>
                <a:path extrusionOk="0" h="16983" w="25019">
                  <a:moveTo>
                    <a:pt x="4850" y="1"/>
                  </a:moveTo>
                  <a:cubicBezTo>
                    <a:pt x="1743" y="1"/>
                    <a:pt x="230" y="7233"/>
                    <a:pt x="134" y="9444"/>
                  </a:cubicBezTo>
                  <a:cubicBezTo>
                    <a:pt x="1" y="9978"/>
                    <a:pt x="268" y="10512"/>
                    <a:pt x="735" y="10779"/>
                  </a:cubicBezTo>
                  <a:cubicBezTo>
                    <a:pt x="3503" y="12713"/>
                    <a:pt x="6539" y="15382"/>
                    <a:pt x="9708" y="16449"/>
                  </a:cubicBezTo>
                  <a:cubicBezTo>
                    <a:pt x="10608" y="16783"/>
                    <a:pt x="11542" y="16983"/>
                    <a:pt x="12476" y="16983"/>
                  </a:cubicBezTo>
                  <a:cubicBezTo>
                    <a:pt x="12977" y="16950"/>
                    <a:pt x="13477" y="16883"/>
                    <a:pt x="13977" y="16749"/>
                  </a:cubicBezTo>
                  <a:cubicBezTo>
                    <a:pt x="17146" y="16016"/>
                    <a:pt x="22550" y="15315"/>
                    <a:pt x="25019" y="13214"/>
                  </a:cubicBezTo>
                  <a:cubicBezTo>
                    <a:pt x="21383" y="11412"/>
                    <a:pt x="17713" y="5842"/>
                    <a:pt x="17713" y="5842"/>
                  </a:cubicBezTo>
                  <a:cubicBezTo>
                    <a:pt x="15712" y="5708"/>
                    <a:pt x="11843" y="4574"/>
                    <a:pt x="10075" y="3607"/>
                  </a:cubicBezTo>
                  <a:cubicBezTo>
                    <a:pt x="8574" y="2806"/>
                    <a:pt x="6806" y="338"/>
                    <a:pt x="5238" y="37"/>
                  </a:cubicBezTo>
                  <a:cubicBezTo>
                    <a:pt x="5106" y="13"/>
                    <a:pt x="4977" y="1"/>
                    <a:pt x="4850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8"/>
            <p:cNvSpPr/>
            <p:nvPr/>
          </p:nvSpPr>
          <p:spPr>
            <a:xfrm>
              <a:off x="3339875" y="2852450"/>
              <a:ext cx="882500" cy="1259075"/>
            </a:xfrm>
            <a:custGeom>
              <a:rect b="b" l="l" r="r" t="t"/>
              <a:pathLst>
                <a:path extrusionOk="0" h="50363" w="35300">
                  <a:moveTo>
                    <a:pt x="5265" y="0"/>
                  </a:moveTo>
                  <a:cubicBezTo>
                    <a:pt x="2360" y="0"/>
                    <a:pt x="0" y="3874"/>
                    <a:pt x="175" y="6607"/>
                  </a:cubicBezTo>
                  <a:cubicBezTo>
                    <a:pt x="308" y="8608"/>
                    <a:pt x="1375" y="10409"/>
                    <a:pt x="2610" y="12010"/>
                  </a:cubicBezTo>
                  <a:cubicBezTo>
                    <a:pt x="8047" y="18882"/>
                    <a:pt x="16886" y="22118"/>
                    <a:pt x="23591" y="27822"/>
                  </a:cubicBezTo>
                  <a:cubicBezTo>
                    <a:pt x="24225" y="28289"/>
                    <a:pt x="24759" y="28923"/>
                    <a:pt x="25192" y="29623"/>
                  </a:cubicBezTo>
                  <a:cubicBezTo>
                    <a:pt x="25559" y="30490"/>
                    <a:pt x="25759" y="31391"/>
                    <a:pt x="25726" y="32325"/>
                  </a:cubicBezTo>
                  <a:cubicBezTo>
                    <a:pt x="26060" y="37262"/>
                    <a:pt x="26393" y="42199"/>
                    <a:pt x="26727" y="47136"/>
                  </a:cubicBezTo>
                  <a:cubicBezTo>
                    <a:pt x="26794" y="48236"/>
                    <a:pt x="26927" y="49471"/>
                    <a:pt x="27761" y="50204"/>
                  </a:cubicBezTo>
                  <a:cubicBezTo>
                    <a:pt x="27889" y="50318"/>
                    <a:pt x="28045" y="50362"/>
                    <a:pt x="28220" y="50362"/>
                  </a:cubicBezTo>
                  <a:cubicBezTo>
                    <a:pt x="28829" y="50362"/>
                    <a:pt x="29663" y="49830"/>
                    <a:pt x="30306" y="49830"/>
                  </a:cubicBezTo>
                  <a:cubicBezTo>
                    <a:pt x="30348" y="49830"/>
                    <a:pt x="30389" y="49833"/>
                    <a:pt x="30429" y="49838"/>
                  </a:cubicBezTo>
                  <a:cubicBezTo>
                    <a:pt x="30947" y="49911"/>
                    <a:pt x="31446" y="50204"/>
                    <a:pt x="31913" y="50204"/>
                  </a:cubicBezTo>
                  <a:cubicBezTo>
                    <a:pt x="32079" y="50204"/>
                    <a:pt x="32241" y="50167"/>
                    <a:pt x="32398" y="50071"/>
                  </a:cubicBezTo>
                  <a:cubicBezTo>
                    <a:pt x="33298" y="49571"/>
                    <a:pt x="33231" y="49104"/>
                    <a:pt x="33365" y="48103"/>
                  </a:cubicBezTo>
                  <a:lnTo>
                    <a:pt x="34099" y="41565"/>
                  </a:lnTo>
                  <a:cubicBezTo>
                    <a:pt x="34699" y="36461"/>
                    <a:pt x="35300" y="31291"/>
                    <a:pt x="34599" y="26187"/>
                  </a:cubicBezTo>
                  <a:cubicBezTo>
                    <a:pt x="34466" y="24820"/>
                    <a:pt x="34099" y="23485"/>
                    <a:pt x="33498" y="22251"/>
                  </a:cubicBezTo>
                  <a:cubicBezTo>
                    <a:pt x="32865" y="21117"/>
                    <a:pt x="32097" y="20083"/>
                    <a:pt x="31163" y="19149"/>
                  </a:cubicBezTo>
                  <a:cubicBezTo>
                    <a:pt x="29395" y="17214"/>
                    <a:pt x="10482" y="1903"/>
                    <a:pt x="6579" y="269"/>
                  </a:cubicBezTo>
                  <a:cubicBezTo>
                    <a:pt x="6134" y="85"/>
                    <a:pt x="5694" y="0"/>
                    <a:pt x="5265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8"/>
            <p:cNvSpPr/>
            <p:nvPr/>
          </p:nvSpPr>
          <p:spPr>
            <a:xfrm>
              <a:off x="3403725" y="3131725"/>
              <a:ext cx="474650" cy="363675"/>
            </a:xfrm>
            <a:custGeom>
              <a:rect b="b" l="l" r="r" t="t"/>
              <a:pathLst>
                <a:path extrusionOk="0" h="14547" w="18986">
                  <a:moveTo>
                    <a:pt x="919" y="0"/>
                  </a:moveTo>
                  <a:cubicBezTo>
                    <a:pt x="331" y="0"/>
                    <a:pt x="0" y="354"/>
                    <a:pt x="22" y="1173"/>
                  </a:cubicBezTo>
                  <a:cubicBezTo>
                    <a:pt x="22" y="1173"/>
                    <a:pt x="2824" y="4709"/>
                    <a:pt x="11330" y="9979"/>
                  </a:cubicBezTo>
                  <a:cubicBezTo>
                    <a:pt x="13432" y="11280"/>
                    <a:pt x="18302" y="14516"/>
                    <a:pt x="18302" y="14516"/>
                  </a:cubicBezTo>
                  <a:cubicBezTo>
                    <a:pt x="18339" y="14537"/>
                    <a:pt x="18366" y="14547"/>
                    <a:pt x="18382" y="14547"/>
                  </a:cubicBezTo>
                  <a:cubicBezTo>
                    <a:pt x="18986" y="14547"/>
                    <a:pt x="4684" y="0"/>
                    <a:pt x="919" y="0"/>
                  </a:cubicBez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8"/>
            <p:cNvSpPr/>
            <p:nvPr/>
          </p:nvSpPr>
          <p:spPr>
            <a:xfrm>
              <a:off x="2715450" y="2863350"/>
              <a:ext cx="798925" cy="1317375"/>
            </a:xfrm>
            <a:custGeom>
              <a:rect b="b" l="l" r="r" t="t"/>
              <a:pathLst>
                <a:path extrusionOk="0" h="52695" w="31957">
                  <a:moveTo>
                    <a:pt x="23557" y="1"/>
                  </a:moveTo>
                  <a:cubicBezTo>
                    <a:pt x="22354" y="1"/>
                    <a:pt x="21278" y="254"/>
                    <a:pt x="20582" y="800"/>
                  </a:cubicBezTo>
                  <a:cubicBezTo>
                    <a:pt x="18980" y="2034"/>
                    <a:pt x="17146" y="23750"/>
                    <a:pt x="16212" y="32489"/>
                  </a:cubicBezTo>
                  <a:cubicBezTo>
                    <a:pt x="16178" y="33290"/>
                    <a:pt x="15978" y="34091"/>
                    <a:pt x="15645" y="34824"/>
                  </a:cubicBezTo>
                  <a:cubicBezTo>
                    <a:pt x="15144" y="35625"/>
                    <a:pt x="14477" y="36292"/>
                    <a:pt x="13710" y="36826"/>
                  </a:cubicBezTo>
                  <a:lnTo>
                    <a:pt x="2035" y="45966"/>
                  </a:lnTo>
                  <a:cubicBezTo>
                    <a:pt x="1168" y="46666"/>
                    <a:pt x="200" y="47467"/>
                    <a:pt x="100" y="48568"/>
                  </a:cubicBezTo>
                  <a:cubicBezTo>
                    <a:pt x="0" y="49402"/>
                    <a:pt x="367" y="50169"/>
                    <a:pt x="767" y="50936"/>
                  </a:cubicBezTo>
                  <a:cubicBezTo>
                    <a:pt x="1068" y="51536"/>
                    <a:pt x="1468" y="52237"/>
                    <a:pt x="2102" y="52537"/>
                  </a:cubicBezTo>
                  <a:cubicBezTo>
                    <a:pt x="2349" y="52647"/>
                    <a:pt x="2609" y="52694"/>
                    <a:pt x="2875" y="52694"/>
                  </a:cubicBezTo>
                  <a:cubicBezTo>
                    <a:pt x="3576" y="52694"/>
                    <a:pt x="4317" y="52366"/>
                    <a:pt x="4970" y="52003"/>
                  </a:cubicBezTo>
                  <a:lnTo>
                    <a:pt x="10808" y="48935"/>
                  </a:lnTo>
                  <a:cubicBezTo>
                    <a:pt x="15345" y="46566"/>
                    <a:pt x="19948" y="44131"/>
                    <a:pt x="23784" y="40695"/>
                  </a:cubicBezTo>
                  <a:cubicBezTo>
                    <a:pt x="24851" y="39795"/>
                    <a:pt x="25752" y="38761"/>
                    <a:pt x="26452" y="37560"/>
                  </a:cubicBezTo>
                  <a:cubicBezTo>
                    <a:pt x="27020" y="36392"/>
                    <a:pt x="27420" y="35158"/>
                    <a:pt x="27653" y="33890"/>
                  </a:cubicBezTo>
                  <a:cubicBezTo>
                    <a:pt x="28254" y="31322"/>
                    <a:pt x="30989" y="19113"/>
                    <a:pt x="31056" y="15544"/>
                  </a:cubicBezTo>
                  <a:cubicBezTo>
                    <a:pt x="31156" y="11308"/>
                    <a:pt x="31956" y="8472"/>
                    <a:pt x="31056" y="4303"/>
                  </a:cubicBezTo>
                  <a:cubicBezTo>
                    <a:pt x="30505" y="1644"/>
                    <a:pt x="26619" y="1"/>
                    <a:pt x="23557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8"/>
            <p:cNvSpPr/>
            <p:nvPr/>
          </p:nvSpPr>
          <p:spPr>
            <a:xfrm>
              <a:off x="2685425" y="4001650"/>
              <a:ext cx="157625" cy="207675"/>
            </a:xfrm>
            <a:custGeom>
              <a:rect b="b" l="l" r="r" t="t"/>
              <a:pathLst>
                <a:path extrusionOk="0" h="8307" w="6305">
                  <a:moveTo>
                    <a:pt x="2169" y="0"/>
                  </a:moveTo>
                  <a:lnTo>
                    <a:pt x="0" y="2268"/>
                  </a:lnTo>
                  <a:lnTo>
                    <a:pt x="3470" y="8306"/>
                  </a:lnTo>
                  <a:lnTo>
                    <a:pt x="6305" y="7339"/>
                  </a:lnTo>
                  <a:lnTo>
                    <a:pt x="21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8"/>
            <p:cNvSpPr/>
            <p:nvPr/>
          </p:nvSpPr>
          <p:spPr>
            <a:xfrm>
              <a:off x="3986350" y="4050850"/>
              <a:ext cx="203500" cy="65900"/>
            </a:xfrm>
            <a:custGeom>
              <a:rect b="b" l="l" r="r" t="t"/>
              <a:pathLst>
                <a:path extrusionOk="0" h="2636" w="8140">
                  <a:moveTo>
                    <a:pt x="8140" y="0"/>
                  </a:moveTo>
                  <a:lnTo>
                    <a:pt x="1" y="100"/>
                  </a:lnTo>
                  <a:lnTo>
                    <a:pt x="367" y="2635"/>
                  </a:lnTo>
                  <a:lnTo>
                    <a:pt x="7473" y="2569"/>
                  </a:lnTo>
                  <a:lnTo>
                    <a:pt x="81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8"/>
            <p:cNvSpPr/>
            <p:nvPr/>
          </p:nvSpPr>
          <p:spPr>
            <a:xfrm>
              <a:off x="4603450" y="2084425"/>
              <a:ext cx="130125" cy="101375"/>
            </a:xfrm>
            <a:custGeom>
              <a:rect b="b" l="l" r="r" t="t"/>
              <a:pathLst>
                <a:path extrusionOk="0" h="4055" w="5205">
                  <a:moveTo>
                    <a:pt x="1102" y="1"/>
                  </a:moveTo>
                  <a:lnTo>
                    <a:pt x="368" y="1635"/>
                  </a:lnTo>
                  <a:cubicBezTo>
                    <a:pt x="1" y="2436"/>
                    <a:pt x="334" y="3370"/>
                    <a:pt x="1102" y="3770"/>
                  </a:cubicBezTo>
                  <a:lnTo>
                    <a:pt x="1268" y="3870"/>
                  </a:lnTo>
                  <a:cubicBezTo>
                    <a:pt x="1514" y="3993"/>
                    <a:pt x="1782" y="4055"/>
                    <a:pt x="2049" y="4055"/>
                  </a:cubicBezTo>
                  <a:cubicBezTo>
                    <a:pt x="2436" y="4055"/>
                    <a:pt x="2821" y="3926"/>
                    <a:pt x="3136" y="3670"/>
                  </a:cubicBezTo>
                  <a:cubicBezTo>
                    <a:pt x="3904" y="3036"/>
                    <a:pt x="4604" y="2336"/>
                    <a:pt x="5205" y="1535"/>
                  </a:cubicBezTo>
                  <a:lnTo>
                    <a:pt x="1102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8"/>
            <p:cNvSpPr/>
            <p:nvPr/>
          </p:nvSpPr>
          <p:spPr>
            <a:xfrm>
              <a:off x="4630975" y="2017725"/>
              <a:ext cx="128450" cy="105100"/>
            </a:xfrm>
            <a:custGeom>
              <a:rect b="b" l="l" r="r" t="t"/>
              <a:pathLst>
                <a:path extrusionOk="0" h="4204" w="5138">
                  <a:moveTo>
                    <a:pt x="2536" y="0"/>
                  </a:moveTo>
                  <a:lnTo>
                    <a:pt x="1" y="2669"/>
                  </a:lnTo>
                  <a:lnTo>
                    <a:pt x="4104" y="4203"/>
                  </a:lnTo>
                  <a:lnTo>
                    <a:pt x="5138" y="2936"/>
                  </a:lnTo>
                  <a:lnTo>
                    <a:pt x="2536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8"/>
            <p:cNvSpPr/>
            <p:nvPr/>
          </p:nvSpPr>
          <p:spPr>
            <a:xfrm>
              <a:off x="3714475" y="2092125"/>
              <a:ext cx="935700" cy="263350"/>
            </a:xfrm>
            <a:custGeom>
              <a:rect b="b" l="l" r="r" t="t"/>
              <a:pathLst>
                <a:path extrusionOk="0" h="10534" w="37428">
                  <a:moveTo>
                    <a:pt x="35320" y="1"/>
                  </a:moveTo>
                  <a:cubicBezTo>
                    <a:pt x="35050" y="1"/>
                    <a:pt x="34759" y="91"/>
                    <a:pt x="34492" y="193"/>
                  </a:cubicBezTo>
                  <a:cubicBezTo>
                    <a:pt x="29956" y="1928"/>
                    <a:pt x="25353" y="3796"/>
                    <a:pt x="20482" y="4063"/>
                  </a:cubicBezTo>
                  <a:cubicBezTo>
                    <a:pt x="20155" y="4082"/>
                    <a:pt x="19813" y="4091"/>
                    <a:pt x="19457" y="4091"/>
                  </a:cubicBezTo>
                  <a:cubicBezTo>
                    <a:pt x="16109" y="4091"/>
                    <a:pt x="11622" y="3288"/>
                    <a:pt x="8607" y="2595"/>
                  </a:cubicBezTo>
                  <a:cubicBezTo>
                    <a:pt x="7586" y="2358"/>
                    <a:pt x="6739" y="2251"/>
                    <a:pt x="6045" y="2251"/>
                  </a:cubicBezTo>
                  <a:cubicBezTo>
                    <a:pt x="1" y="2251"/>
                    <a:pt x="5455" y="10311"/>
                    <a:pt x="7340" y="10401"/>
                  </a:cubicBezTo>
                  <a:cubicBezTo>
                    <a:pt x="8935" y="10499"/>
                    <a:pt x="10959" y="10534"/>
                    <a:pt x="12956" y="10534"/>
                  </a:cubicBezTo>
                  <a:cubicBezTo>
                    <a:pt x="16386" y="10534"/>
                    <a:pt x="19734" y="10430"/>
                    <a:pt x="20683" y="10367"/>
                  </a:cubicBezTo>
                  <a:cubicBezTo>
                    <a:pt x="22684" y="10267"/>
                    <a:pt x="24585" y="9600"/>
                    <a:pt x="26453" y="8933"/>
                  </a:cubicBezTo>
                  <a:cubicBezTo>
                    <a:pt x="29922" y="7699"/>
                    <a:pt x="33392" y="6398"/>
                    <a:pt x="36827" y="5063"/>
                  </a:cubicBezTo>
                  <a:cubicBezTo>
                    <a:pt x="37028" y="4997"/>
                    <a:pt x="37228" y="4863"/>
                    <a:pt x="37361" y="4696"/>
                  </a:cubicBezTo>
                  <a:cubicBezTo>
                    <a:pt x="37428" y="4463"/>
                    <a:pt x="37428" y="4163"/>
                    <a:pt x="37294" y="3929"/>
                  </a:cubicBezTo>
                  <a:cubicBezTo>
                    <a:pt x="36961" y="2929"/>
                    <a:pt x="36594" y="1894"/>
                    <a:pt x="36260" y="894"/>
                  </a:cubicBezTo>
                  <a:cubicBezTo>
                    <a:pt x="36194" y="594"/>
                    <a:pt x="36027" y="327"/>
                    <a:pt x="35793" y="127"/>
                  </a:cubicBezTo>
                  <a:cubicBezTo>
                    <a:pt x="35652" y="36"/>
                    <a:pt x="35490" y="1"/>
                    <a:pt x="35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8"/>
            <p:cNvSpPr/>
            <p:nvPr/>
          </p:nvSpPr>
          <p:spPr>
            <a:xfrm>
              <a:off x="3131575" y="1943700"/>
              <a:ext cx="799750" cy="988025"/>
            </a:xfrm>
            <a:custGeom>
              <a:rect b="b" l="l" r="r" t="t"/>
              <a:pathLst>
                <a:path extrusionOk="0" h="39521" w="31990">
                  <a:moveTo>
                    <a:pt x="14595" y="1"/>
                  </a:moveTo>
                  <a:cubicBezTo>
                    <a:pt x="13910" y="1"/>
                    <a:pt x="13257" y="228"/>
                    <a:pt x="12676" y="793"/>
                  </a:cubicBezTo>
                  <a:cubicBezTo>
                    <a:pt x="12076" y="1394"/>
                    <a:pt x="11842" y="2261"/>
                    <a:pt x="11442" y="2995"/>
                  </a:cubicBezTo>
                  <a:cubicBezTo>
                    <a:pt x="10508" y="4763"/>
                    <a:pt x="8707" y="5830"/>
                    <a:pt x="7039" y="6964"/>
                  </a:cubicBezTo>
                  <a:cubicBezTo>
                    <a:pt x="6639" y="7164"/>
                    <a:pt x="6338" y="7498"/>
                    <a:pt x="6138" y="7932"/>
                  </a:cubicBezTo>
                  <a:cubicBezTo>
                    <a:pt x="5838" y="8799"/>
                    <a:pt x="6739" y="9666"/>
                    <a:pt x="7639" y="9933"/>
                  </a:cubicBezTo>
                  <a:cubicBezTo>
                    <a:pt x="8540" y="10233"/>
                    <a:pt x="9541" y="10166"/>
                    <a:pt x="10375" y="10633"/>
                  </a:cubicBezTo>
                  <a:cubicBezTo>
                    <a:pt x="11242" y="11167"/>
                    <a:pt x="11642" y="12168"/>
                    <a:pt x="11776" y="13235"/>
                  </a:cubicBezTo>
                  <a:cubicBezTo>
                    <a:pt x="11809" y="13869"/>
                    <a:pt x="11809" y="14536"/>
                    <a:pt x="11776" y="15170"/>
                  </a:cubicBezTo>
                  <a:cubicBezTo>
                    <a:pt x="11675" y="16237"/>
                    <a:pt x="11542" y="17305"/>
                    <a:pt x="11342" y="18339"/>
                  </a:cubicBezTo>
                  <a:cubicBezTo>
                    <a:pt x="10441" y="23476"/>
                    <a:pt x="2102" y="25678"/>
                    <a:pt x="0" y="33183"/>
                  </a:cubicBezTo>
                  <a:cubicBezTo>
                    <a:pt x="237" y="33103"/>
                    <a:pt x="494" y="33066"/>
                    <a:pt x="770" y="33066"/>
                  </a:cubicBezTo>
                  <a:cubicBezTo>
                    <a:pt x="4310" y="33066"/>
                    <a:pt x="11051" y="39149"/>
                    <a:pt x="19715" y="39521"/>
                  </a:cubicBezTo>
                  <a:cubicBezTo>
                    <a:pt x="20015" y="39521"/>
                    <a:pt x="21683" y="39154"/>
                    <a:pt x="21916" y="38854"/>
                  </a:cubicBezTo>
                  <a:cubicBezTo>
                    <a:pt x="22950" y="37519"/>
                    <a:pt x="26386" y="32182"/>
                    <a:pt x="29655" y="22075"/>
                  </a:cubicBezTo>
                  <a:cubicBezTo>
                    <a:pt x="30222" y="20274"/>
                    <a:pt x="31990" y="8565"/>
                    <a:pt x="30322" y="8132"/>
                  </a:cubicBezTo>
                  <a:cubicBezTo>
                    <a:pt x="28454" y="7631"/>
                    <a:pt x="25919" y="6964"/>
                    <a:pt x="24585" y="6097"/>
                  </a:cubicBezTo>
                  <a:cubicBezTo>
                    <a:pt x="23317" y="5263"/>
                    <a:pt x="22216" y="4229"/>
                    <a:pt x="20915" y="3395"/>
                  </a:cubicBezTo>
                  <a:cubicBezTo>
                    <a:pt x="19385" y="2400"/>
                    <a:pt x="16821" y="1"/>
                    <a:pt x="145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8"/>
            <p:cNvSpPr/>
            <p:nvPr/>
          </p:nvSpPr>
          <p:spPr>
            <a:xfrm>
              <a:off x="3131575" y="1943700"/>
              <a:ext cx="799750" cy="988025"/>
            </a:xfrm>
            <a:custGeom>
              <a:rect b="b" l="l" r="r" t="t"/>
              <a:pathLst>
                <a:path extrusionOk="0" h="39521" w="31990">
                  <a:moveTo>
                    <a:pt x="14595" y="1"/>
                  </a:moveTo>
                  <a:cubicBezTo>
                    <a:pt x="13910" y="1"/>
                    <a:pt x="13257" y="228"/>
                    <a:pt x="12676" y="793"/>
                  </a:cubicBezTo>
                  <a:cubicBezTo>
                    <a:pt x="12076" y="1394"/>
                    <a:pt x="11842" y="2261"/>
                    <a:pt x="11442" y="2995"/>
                  </a:cubicBezTo>
                  <a:cubicBezTo>
                    <a:pt x="10508" y="4763"/>
                    <a:pt x="8707" y="5830"/>
                    <a:pt x="7039" y="6964"/>
                  </a:cubicBezTo>
                  <a:cubicBezTo>
                    <a:pt x="6639" y="7164"/>
                    <a:pt x="6338" y="7498"/>
                    <a:pt x="6138" y="7932"/>
                  </a:cubicBezTo>
                  <a:cubicBezTo>
                    <a:pt x="5838" y="8799"/>
                    <a:pt x="6739" y="9666"/>
                    <a:pt x="7639" y="9933"/>
                  </a:cubicBezTo>
                  <a:cubicBezTo>
                    <a:pt x="8540" y="10233"/>
                    <a:pt x="9541" y="10166"/>
                    <a:pt x="10375" y="10633"/>
                  </a:cubicBezTo>
                  <a:cubicBezTo>
                    <a:pt x="11242" y="11167"/>
                    <a:pt x="11642" y="12168"/>
                    <a:pt x="11776" y="13235"/>
                  </a:cubicBezTo>
                  <a:cubicBezTo>
                    <a:pt x="11809" y="13869"/>
                    <a:pt x="11809" y="14536"/>
                    <a:pt x="11776" y="15170"/>
                  </a:cubicBezTo>
                  <a:cubicBezTo>
                    <a:pt x="11675" y="16237"/>
                    <a:pt x="11542" y="17305"/>
                    <a:pt x="11342" y="18339"/>
                  </a:cubicBezTo>
                  <a:cubicBezTo>
                    <a:pt x="10441" y="23476"/>
                    <a:pt x="2102" y="25678"/>
                    <a:pt x="0" y="33183"/>
                  </a:cubicBezTo>
                  <a:cubicBezTo>
                    <a:pt x="237" y="33103"/>
                    <a:pt x="494" y="33066"/>
                    <a:pt x="770" y="33066"/>
                  </a:cubicBezTo>
                  <a:cubicBezTo>
                    <a:pt x="4310" y="33066"/>
                    <a:pt x="11051" y="39149"/>
                    <a:pt x="19715" y="39521"/>
                  </a:cubicBezTo>
                  <a:cubicBezTo>
                    <a:pt x="20015" y="39521"/>
                    <a:pt x="21683" y="39154"/>
                    <a:pt x="21916" y="38854"/>
                  </a:cubicBezTo>
                  <a:cubicBezTo>
                    <a:pt x="22950" y="37519"/>
                    <a:pt x="26386" y="32182"/>
                    <a:pt x="29655" y="22075"/>
                  </a:cubicBezTo>
                  <a:cubicBezTo>
                    <a:pt x="30222" y="20274"/>
                    <a:pt x="31990" y="8565"/>
                    <a:pt x="30322" y="8132"/>
                  </a:cubicBezTo>
                  <a:cubicBezTo>
                    <a:pt x="28454" y="7631"/>
                    <a:pt x="25919" y="6964"/>
                    <a:pt x="24585" y="6097"/>
                  </a:cubicBezTo>
                  <a:cubicBezTo>
                    <a:pt x="23317" y="5263"/>
                    <a:pt x="22216" y="4229"/>
                    <a:pt x="20915" y="3395"/>
                  </a:cubicBezTo>
                  <a:cubicBezTo>
                    <a:pt x="19385" y="2400"/>
                    <a:pt x="16821" y="1"/>
                    <a:pt x="14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8"/>
            <p:cNvSpPr/>
            <p:nvPr/>
          </p:nvSpPr>
          <p:spPr>
            <a:xfrm>
              <a:off x="3392600" y="2081625"/>
              <a:ext cx="434500" cy="845950"/>
            </a:xfrm>
            <a:custGeom>
              <a:rect b="b" l="l" r="r" t="t"/>
              <a:pathLst>
                <a:path extrusionOk="0" h="33838" w="17380">
                  <a:moveTo>
                    <a:pt x="10014" y="0"/>
                  </a:moveTo>
                  <a:cubicBezTo>
                    <a:pt x="8543" y="0"/>
                    <a:pt x="7505" y="886"/>
                    <a:pt x="7406" y="3482"/>
                  </a:cubicBezTo>
                  <a:cubicBezTo>
                    <a:pt x="6972" y="13156"/>
                    <a:pt x="3569" y="22395"/>
                    <a:pt x="0" y="31402"/>
                  </a:cubicBezTo>
                  <a:cubicBezTo>
                    <a:pt x="1435" y="32403"/>
                    <a:pt x="5504" y="33837"/>
                    <a:pt x="8440" y="33837"/>
                  </a:cubicBezTo>
                  <a:cubicBezTo>
                    <a:pt x="12509" y="26365"/>
                    <a:pt x="17213" y="16358"/>
                    <a:pt x="17313" y="6050"/>
                  </a:cubicBezTo>
                  <a:cubicBezTo>
                    <a:pt x="17379" y="5083"/>
                    <a:pt x="17213" y="4116"/>
                    <a:pt x="16812" y="3248"/>
                  </a:cubicBezTo>
                  <a:cubicBezTo>
                    <a:pt x="16379" y="2381"/>
                    <a:pt x="16145" y="2281"/>
                    <a:pt x="15244" y="1847"/>
                  </a:cubicBezTo>
                  <a:cubicBezTo>
                    <a:pt x="13406" y="895"/>
                    <a:pt x="11491" y="0"/>
                    <a:pt x="10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8"/>
            <p:cNvSpPr/>
            <p:nvPr/>
          </p:nvSpPr>
          <p:spPr>
            <a:xfrm>
              <a:off x="3620250" y="1900975"/>
              <a:ext cx="195175" cy="321075"/>
            </a:xfrm>
            <a:custGeom>
              <a:rect b="b" l="l" r="r" t="t"/>
              <a:pathLst>
                <a:path extrusionOk="0" h="12843" w="7807">
                  <a:moveTo>
                    <a:pt x="1735" y="0"/>
                  </a:moveTo>
                  <a:cubicBezTo>
                    <a:pt x="1802" y="2169"/>
                    <a:pt x="968" y="5438"/>
                    <a:pt x="468" y="7739"/>
                  </a:cubicBezTo>
                  <a:cubicBezTo>
                    <a:pt x="1" y="9874"/>
                    <a:pt x="5104" y="12843"/>
                    <a:pt x="5104" y="12843"/>
                  </a:cubicBezTo>
                  <a:cubicBezTo>
                    <a:pt x="5104" y="12843"/>
                    <a:pt x="7806" y="11442"/>
                    <a:pt x="6372" y="9607"/>
                  </a:cubicBezTo>
                  <a:cubicBezTo>
                    <a:pt x="5171" y="8106"/>
                    <a:pt x="5271" y="6638"/>
                    <a:pt x="5938" y="5037"/>
                  </a:cubicBezTo>
                  <a:lnTo>
                    <a:pt x="1735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8"/>
            <p:cNvSpPr/>
            <p:nvPr/>
          </p:nvSpPr>
          <p:spPr>
            <a:xfrm>
              <a:off x="3697800" y="1952675"/>
              <a:ext cx="71750" cy="109275"/>
            </a:xfrm>
            <a:custGeom>
              <a:rect b="b" l="l" r="r" t="t"/>
              <a:pathLst>
                <a:path extrusionOk="0" h="4371" w="2870">
                  <a:moveTo>
                    <a:pt x="368" y="0"/>
                  </a:moveTo>
                  <a:cubicBezTo>
                    <a:pt x="168" y="434"/>
                    <a:pt x="68" y="901"/>
                    <a:pt x="68" y="1401"/>
                  </a:cubicBezTo>
                  <a:cubicBezTo>
                    <a:pt x="1" y="2569"/>
                    <a:pt x="1302" y="4003"/>
                    <a:pt x="2369" y="4370"/>
                  </a:cubicBezTo>
                  <a:cubicBezTo>
                    <a:pt x="2503" y="3870"/>
                    <a:pt x="2670" y="3403"/>
                    <a:pt x="2870" y="2969"/>
                  </a:cubicBezTo>
                  <a:lnTo>
                    <a:pt x="368" y="0"/>
                  </a:ln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8"/>
            <p:cNvSpPr/>
            <p:nvPr/>
          </p:nvSpPr>
          <p:spPr>
            <a:xfrm>
              <a:off x="3816225" y="1713425"/>
              <a:ext cx="126925" cy="180075"/>
            </a:xfrm>
            <a:custGeom>
              <a:rect b="b" l="l" r="r" t="t"/>
              <a:pathLst>
                <a:path extrusionOk="0" h="7203" w="5077">
                  <a:moveTo>
                    <a:pt x="2965" y="1"/>
                  </a:moveTo>
                  <a:cubicBezTo>
                    <a:pt x="2861" y="1"/>
                    <a:pt x="2761" y="21"/>
                    <a:pt x="2669" y="64"/>
                  </a:cubicBezTo>
                  <a:cubicBezTo>
                    <a:pt x="1101" y="1932"/>
                    <a:pt x="1568" y="3800"/>
                    <a:pt x="1" y="7202"/>
                  </a:cubicBezTo>
                  <a:cubicBezTo>
                    <a:pt x="1" y="7202"/>
                    <a:pt x="3336" y="6835"/>
                    <a:pt x="4270" y="4000"/>
                  </a:cubicBezTo>
                  <a:cubicBezTo>
                    <a:pt x="5076" y="1493"/>
                    <a:pt x="3853" y="1"/>
                    <a:pt x="29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8"/>
            <p:cNvSpPr/>
            <p:nvPr/>
          </p:nvSpPr>
          <p:spPr>
            <a:xfrm>
              <a:off x="3653625" y="1692525"/>
              <a:ext cx="282725" cy="350475"/>
            </a:xfrm>
            <a:custGeom>
              <a:rect b="b" l="l" r="r" t="t"/>
              <a:pathLst>
                <a:path extrusionOk="0" h="14019" w="11309">
                  <a:moveTo>
                    <a:pt x="5580" y="0"/>
                  </a:moveTo>
                  <a:cubicBezTo>
                    <a:pt x="3209" y="0"/>
                    <a:pt x="979" y="1777"/>
                    <a:pt x="734" y="4402"/>
                  </a:cubicBezTo>
                  <a:cubicBezTo>
                    <a:pt x="367" y="7938"/>
                    <a:pt x="0" y="10006"/>
                    <a:pt x="1434" y="12074"/>
                  </a:cubicBezTo>
                  <a:cubicBezTo>
                    <a:pt x="2386" y="13409"/>
                    <a:pt x="3760" y="14018"/>
                    <a:pt x="5133" y="14018"/>
                  </a:cubicBezTo>
                  <a:cubicBezTo>
                    <a:pt x="6985" y="14018"/>
                    <a:pt x="8836" y="12909"/>
                    <a:pt x="9640" y="10974"/>
                  </a:cubicBezTo>
                  <a:cubicBezTo>
                    <a:pt x="10908" y="7971"/>
                    <a:pt x="11308" y="2701"/>
                    <a:pt x="8106" y="733"/>
                  </a:cubicBezTo>
                  <a:cubicBezTo>
                    <a:pt x="7303" y="230"/>
                    <a:pt x="6432" y="0"/>
                    <a:pt x="5580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8"/>
            <p:cNvSpPr/>
            <p:nvPr/>
          </p:nvSpPr>
          <p:spPr>
            <a:xfrm>
              <a:off x="3597750" y="1704950"/>
              <a:ext cx="188475" cy="199375"/>
            </a:xfrm>
            <a:custGeom>
              <a:rect b="b" l="l" r="r" t="t"/>
              <a:pathLst>
                <a:path extrusionOk="0" h="7975" w="7539">
                  <a:moveTo>
                    <a:pt x="1547" y="0"/>
                  </a:moveTo>
                  <a:cubicBezTo>
                    <a:pt x="1108" y="0"/>
                    <a:pt x="792" y="391"/>
                    <a:pt x="567" y="936"/>
                  </a:cubicBezTo>
                  <a:cubicBezTo>
                    <a:pt x="0" y="2504"/>
                    <a:pt x="334" y="4305"/>
                    <a:pt x="1501" y="5506"/>
                  </a:cubicBezTo>
                  <a:cubicBezTo>
                    <a:pt x="1935" y="6007"/>
                    <a:pt x="2402" y="6440"/>
                    <a:pt x="2936" y="6841"/>
                  </a:cubicBezTo>
                  <a:lnTo>
                    <a:pt x="5070" y="7975"/>
                  </a:lnTo>
                  <a:lnTo>
                    <a:pt x="5204" y="4572"/>
                  </a:lnTo>
                  <a:lnTo>
                    <a:pt x="6872" y="3538"/>
                  </a:lnTo>
                  <a:lnTo>
                    <a:pt x="7539" y="1270"/>
                  </a:lnTo>
                  <a:cubicBezTo>
                    <a:pt x="7539" y="1270"/>
                    <a:pt x="2969" y="136"/>
                    <a:pt x="1601" y="2"/>
                  </a:cubicBezTo>
                  <a:cubicBezTo>
                    <a:pt x="1583" y="1"/>
                    <a:pt x="1565" y="0"/>
                    <a:pt x="154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8"/>
            <p:cNvSpPr/>
            <p:nvPr/>
          </p:nvSpPr>
          <p:spPr>
            <a:xfrm>
              <a:off x="3763700" y="1914300"/>
              <a:ext cx="51725" cy="38400"/>
            </a:xfrm>
            <a:custGeom>
              <a:rect b="b" l="l" r="r" t="t"/>
              <a:pathLst>
                <a:path extrusionOk="0" h="1536" w="2069">
                  <a:moveTo>
                    <a:pt x="67" y="1"/>
                  </a:moveTo>
                  <a:cubicBezTo>
                    <a:pt x="34" y="34"/>
                    <a:pt x="0" y="68"/>
                    <a:pt x="0" y="134"/>
                  </a:cubicBezTo>
                  <a:cubicBezTo>
                    <a:pt x="400" y="868"/>
                    <a:pt x="1101" y="1402"/>
                    <a:pt x="1968" y="1535"/>
                  </a:cubicBezTo>
                  <a:cubicBezTo>
                    <a:pt x="2002" y="1535"/>
                    <a:pt x="2068" y="1502"/>
                    <a:pt x="2068" y="1469"/>
                  </a:cubicBezTo>
                  <a:cubicBezTo>
                    <a:pt x="2068" y="1402"/>
                    <a:pt x="2035" y="1369"/>
                    <a:pt x="2002" y="1369"/>
                  </a:cubicBezTo>
                  <a:cubicBezTo>
                    <a:pt x="1201" y="1235"/>
                    <a:pt x="534" y="768"/>
                    <a:pt x="167" y="68"/>
                  </a:cubicBezTo>
                  <a:cubicBezTo>
                    <a:pt x="134" y="34"/>
                    <a:pt x="100" y="1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8"/>
            <p:cNvSpPr/>
            <p:nvPr/>
          </p:nvSpPr>
          <p:spPr>
            <a:xfrm>
              <a:off x="3615700" y="1830500"/>
              <a:ext cx="89650" cy="106825"/>
            </a:xfrm>
            <a:custGeom>
              <a:rect b="b" l="l" r="r" t="t"/>
              <a:pathLst>
                <a:path extrusionOk="0" h="4273" w="3586">
                  <a:moveTo>
                    <a:pt x="1624" y="0"/>
                  </a:moveTo>
                  <a:cubicBezTo>
                    <a:pt x="621" y="0"/>
                    <a:pt x="1" y="1022"/>
                    <a:pt x="249" y="1985"/>
                  </a:cubicBezTo>
                  <a:cubicBezTo>
                    <a:pt x="450" y="2853"/>
                    <a:pt x="983" y="3586"/>
                    <a:pt x="1751" y="4053"/>
                  </a:cubicBezTo>
                  <a:cubicBezTo>
                    <a:pt x="1989" y="4205"/>
                    <a:pt x="2218" y="4272"/>
                    <a:pt x="2429" y="4272"/>
                  </a:cubicBezTo>
                  <a:cubicBezTo>
                    <a:pt x="3102" y="4272"/>
                    <a:pt x="3585" y="3583"/>
                    <a:pt x="3585" y="2719"/>
                  </a:cubicBezTo>
                  <a:cubicBezTo>
                    <a:pt x="3585" y="1718"/>
                    <a:pt x="3018" y="184"/>
                    <a:pt x="1851" y="17"/>
                  </a:cubicBezTo>
                  <a:cubicBezTo>
                    <a:pt x="1773" y="6"/>
                    <a:pt x="1698" y="0"/>
                    <a:pt x="1624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8"/>
            <p:cNvSpPr/>
            <p:nvPr/>
          </p:nvSpPr>
          <p:spPr>
            <a:xfrm>
              <a:off x="3798725" y="1838325"/>
              <a:ext cx="19200" cy="26050"/>
            </a:xfrm>
            <a:custGeom>
              <a:rect b="b" l="l" r="r" t="t"/>
              <a:pathLst>
                <a:path extrusionOk="0" h="1042" w="768">
                  <a:moveTo>
                    <a:pt x="457" y="1"/>
                  </a:moveTo>
                  <a:cubicBezTo>
                    <a:pt x="276" y="1"/>
                    <a:pt x="129" y="191"/>
                    <a:pt x="67" y="438"/>
                  </a:cubicBezTo>
                  <a:cubicBezTo>
                    <a:pt x="0" y="738"/>
                    <a:pt x="134" y="1005"/>
                    <a:pt x="334" y="1039"/>
                  </a:cubicBezTo>
                  <a:cubicBezTo>
                    <a:pt x="344" y="1041"/>
                    <a:pt x="355" y="1042"/>
                    <a:pt x="366" y="1042"/>
                  </a:cubicBezTo>
                  <a:cubicBezTo>
                    <a:pt x="526" y="1042"/>
                    <a:pt x="703" y="821"/>
                    <a:pt x="734" y="572"/>
                  </a:cubicBezTo>
                  <a:cubicBezTo>
                    <a:pt x="767" y="271"/>
                    <a:pt x="667" y="38"/>
                    <a:pt x="501" y="4"/>
                  </a:cubicBezTo>
                  <a:cubicBezTo>
                    <a:pt x="486" y="2"/>
                    <a:pt x="471" y="1"/>
                    <a:pt x="4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8"/>
            <p:cNvSpPr/>
            <p:nvPr/>
          </p:nvSpPr>
          <p:spPr>
            <a:xfrm>
              <a:off x="3879600" y="1851675"/>
              <a:ext cx="19225" cy="25975"/>
            </a:xfrm>
            <a:custGeom>
              <a:rect b="b" l="l" r="r" t="t"/>
              <a:pathLst>
                <a:path extrusionOk="0" h="1039" w="769">
                  <a:moveTo>
                    <a:pt x="424" y="1"/>
                  </a:moveTo>
                  <a:cubicBezTo>
                    <a:pt x="244" y="1"/>
                    <a:pt x="98" y="191"/>
                    <a:pt x="68" y="438"/>
                  </a:cubicBezTo>
                  <a:cubicBezTo>
                    <a:pt x="1" y="738"/>
                    <a:pt x="134" y="1005"/>
                    <a:pt x="301" y="1038"/>
                  </a:cubicBezTo>
                  <a:cubicBezTo>
                    <a:pt x="501" y="1038"/>
                    <a:pt x="701" y="838"/>
                    <a:pt x="735" y="571"/>
                  </a:cubicBezTo>
                  <a:cubicBezTo>
                    <a:pt x="768" y="271"/>
                    <a:pt x="668" y="38"/>
                    <a:pt x="468" y="4"/>
                  </a:cubicBezTo>
                  <a:cubicBezTo>
                    <a:pt x="453" y="2"/>
                    <a:pt x="439" y="1"/>
                    <a:pt x="4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8"/>
            <p:cNvSpPr/>
            <p:nvPr/>
          </p:nvSpPr>
          <p:spPr>
            <a:xfrm>
              <a:off x="3842925" y="1862600"/>
              <a:ext cx="35875" cy="70150"/>
            </a:xfrm>
            <a:custGeom>
              <a:rect b="b" l="l" r="r" t="t"/>
              <a:pathLst>
                <a:path extrusionOk="0" h="2806" w="1435">
                  <a:moveTo>
                    <a:pt x="467" y="1"/>
                  </a:moveTo>
                  <a:lnTo>
                    <a:pt x="0" y="2603"/>
                  </a:lnTo>
                  <a:cubicBezTo>
                    <a:pt x="0" y="2603"/>
                    <a:pt x="406" y="2806"/>
                    <a:pt x="844" y="2806"/>
                  </a:cubicBezTo>
                  <a:cubicBezTo>
                    <a:pt x="1046" y="2806"/>
                    <a:pt x="1255" y="2762"/>
                    <a:pt x="1434" y="2636"/>
                  </a:cubicBezTo>
                  <a:cubicBezTo>
                    <a:pt x="1001" y="1802"/>
                    <a:pt x="667" y="901"/>
                    <a:pt x="467" y="1"/>
                  </a:cubicBez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8"/>
            <p:cNvSpPr/>
            <p:nvPr/>
          </p:nvSpPr>
          <p:spPr>
            <a:xfrm>
              <a:off x="3777025" y="1800200"/>
              <a:ext cx="41725" cy="19425"/>
            </a:xfrm>
            <a:custGeom>
              <a:rect b="b" l="l" r="r" t="t"/>
              <a:pathLst>
                <a:path extrusionOk="0" h="777" w="1669">
                  <a:moveTo>
                    <a:pt x="1230" y="0"/>
                  </a:moveTo>
                  <a:cubicBezTo>
                    <a:pt x="794" y="0"/>
                    <a:pt x="365" y="171"/>
                    <a:pt x="68" y="495"/>
                  </a:cubicBezTo>
                  <a:cubicBezTo>
                    <a:pt x="1" y="529"/>
                    <a:pt x="1" y="662"/>
                    <a:pt x="68" y="729"/>
                  </a:cubicBezTo>
                  <a:cubicBezTo>
                    <a:pt x="68" y="729"/>
                    <a:pt x="101" y="762"/>
                    <a:pt x="134" y="762"/>
                  </a:cubicBezTo>
                  <a:cubicBezTo>
                    <a:pt x="144" y="772"/>
                    <a:pt x="157" y="776"/>
                    <a:pt x="171" y="776"/>
                  </a:cubicBezTo>
                  <a:cubicBezTo>
                    <a:pt x="207" y="776"/>
                    <a:pt x="254" y="753"/>
                    <a:pt x="301" y="729"/>
                  </a:cubicBezTo>
                  <a:cubicBezTo>
                    <a:pt x="551" y="479"/>
                    <a:pt x="892" y="345"/>
                    <a:pt x="1249" y="345"/>
                  </a:cubicBezTo>
                  <a:cubicBezTo>
                    <a:pt x="1322" y="345"/>
                    <a:pt x="1395" y="351"/>
                    <a:pt x="1469" y="362"/>
                  </a:cubicBezTo>
                  <a:cubicBezTo>
                    <a:pt x="1535" y="362"/>
                    <a:pt x="1635" y="329"/>
                    <a:pt x="1669" y="229"/>
                  </a:cubicBezTo>
                  <a:cubicBezTo>
                    <a:pt x="1669" y="128"/>
                    <a:pt x="1635" y="28"/>
                    <a:pt x="1535" y="28"/>
                  </a:cubicBezTo>
                  <a:cubicBezTo>
                    <a:pt x="1434" y="9"/>
                    <a:pt x="1332" y="0"/>
                    <a:pt x="12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8"/>
            <p:cNvSpPr/>
            <p:nvPr/>
          </p:nvSpPr>
          <p:spPr>
            <a:xfrm>
              <a:off x="3892475" y="1807375"/>
              <a:ext cx="33850" cy="34400"/>
            </a:xfrm>
            <a:custGeom>
              <a:rect b="b" l="l" r="r" t="t"/>
              <a:pathLst>
                <a:path extrusionOk="0" h="1376" w="1354">
                  <a:moveTo>
                    <a:pt x="213" y="0"/>
                  </a:moveTo>
                  <a:cubicBezTo>
                    <a:pt x="71" y="0"/>
                    <a:pt x="0" y="311"/>
                    <a:pt x="153" y="342"/>
                  </a:cubicBezTo>
                  <a:cubicBezTo>
                    <a:pt x="553" y="475"/>
                    <a:pt x="887" y="842"/>
                    <a:pt x="987" y="1242"/>
                  </a:cubicBezTo>
                  <a:cubicBezTo>
                    <a:pt x="1020" y="1309"/>
                    <a:pt x="1054" y="1343"/>
                    <a:pt x="1120" y="1343"/>
                  </a:cubicBezTo>
                  <a:cubicBezTo>
                    <a:pt x="1120" y="1376"/>
                    <a:pt x="1154" y="1376"/>
                    <a:pt x="1220" y="1376"/>
                  </a:cubicBezTo>
                  <a:cubicBezTo>
                    <a:pt x="1287" y="1343"/>
                    <a:pt x="1354" y="1242"/>
                    <a:pt x="1320" y="1176"/>
                  </a:cubicBezTo>
                  <a:cubicBezTo>
                    <a:pt x="1187" y="609"/>
                    <a:pt x="787" y="208"/>
                    <a:pt x="253" y="8"/>
                  </a:cubicBezTo>
                  <a:cubicBezTo>
                    <a:pt x="239" y="3"/>
                    <a:pt x="226" y="0"/>
                    <a:pt x="2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8"/>
            <p:cNvSpPr/>
            <p:nvPr/>
          </p:nvSpPr>
          <p:spPr>
            <a:xfrm>
              <a:off x="3593575" y="1551550"/>
              <a:ext cx="332750" cy="208000"/>
            </a:xfrm>
            <a:custGeom>
              <a:rect b="b" l="l" r="r" t="t"/>
              <a:pathLst>
                <a:path extrusionOk="0" h="8320" w="13310">
                  <a:moveTo>
                    <a:pt x="6805" y="1"/>
                  </a:moveTo>
                  <a:lnTo>
                    <a:pt x="6805" y="1"/>
                  </a:lnTo>
                  <a:cubicBezTo>
                    <a:pt x="6740" y="588"/>
                    <a:pt x="7026" y="1847"/>
                    <a:pt x="8821" y="3089"/>
                  </a:cubicBezTo>
                  <a:lnTo>
                    <a:pt x="8821" y="3089"/>
                  </a:lnTo>
                  <a:cubicBezTo>
                    <a:pt x="8265" y="2720"/>
                    <a:pt x="7961" y="2652"/>
                    <a:pt x="7690" y="2652"/>
                  </a:cubicBezTo>
                  <a:cubicBezTo>
                    <a:pt x="7530" y="2652"/>
                    <a:pt x="7382" y="2676"/>
                    <a:pt x="7199" y="2676"/>
                  </a:cubicBezTo>
                  <a:cubicBezTo>
                    <a:pt x="7085" y="2676"/>
                    <a:pt x="6957" y="2666"/>
                    <a:pt x="6805" y="2636"/>
                  </a:cubicBezTo>
                  <a:cubicBezTo>
                    <a:pt x="5804" y="2402"/>
                    <a:pt x="4770" y="1802"/>
                    <a:pt x="4403" y="835"/>
                  </a:cubicBezTo>
                  <a:lnTo>
                    <a:pt x="4403" y="835"/>
                  </a:lnTo>
                  <a:cubicBezTo>
                    <a:pt x="4270" y="2069"/>
                    <a:pt x="4770" y="2836"/>
                    <a:pt x="5738" y="3670"/>
                  </a:cubicBezTo>
                  <a:cubicBezTo>
                    <a:pt x="4370" y="3303"/>
                    <a:pt x="3169" y="2469"/>
                    <a:pt x="2402" y="1302"/>
                  </a:cubicBezTo>
                  <a:lnTo>
                    <a:pt x="2402" y="1302"/>
                  </a:lnTo>
                  <a:cubicBezTo>
                    <a:pt x="2402" y="2202"/>
                    <a:pt x="2669" y="3036"/>
                    <a:pt x="3136" y="3770"/>
                  </a:cubicBezTo>
                  <a:cubicBezTo>
                    <a:pt x="1868" y="3303"/>
                    <a:pt x="801" y="2402"/>
                    <a:pt x="134" y="1201"/>
                  </a:cubicBezTo>
                  <a:lnTo>
                    <a:pt x="134" y="1201"/>
                  </a:lnTo>
                  <a:cubicBezTo>
                    <a:pt x="0" y="2269"/>
                    <a:pt x="34" y="3370"/>
                    <a:pt x="200" y="4437"/>
                  </a:cubicBezTo>
                  <a:cubicBezTo>
                    <a:pt x="367" y="5538"/>
                    <a:pt x="968" y="6505"/>
                    <a:pt x="1902" y="7106"/>
                  </a:cubicBezTo>
                  <a:cubicBezTo>
                    <a:pt x="2402" y="7406"/>
                    <a:pt x="2969" y="7606"/>
                    <a:pt x="3570" y="7706"/>
                  </a:cubicBezTo>
                  <a:cubicBezTo>
                    <a:pt x="5525" y="8115"/>
                    <a:pt x="7557" y="8319"/>
                    <a:pt x="9577" y="8319"/>
                  </a:cubicBezTo>
                  <a:cubicBezTo>
                    <a:pt x="9865" y="8319"/>
                    <a:pt x="10153" y="8315"/>
                    <a:pt x="10441" y="8307"/>
                  </a:cubicBezTo>
                  <a:cubicBezTo>
                    <a:pt x="12109" y="8240"/>
                    <a:pt x="13310" y="6672"/>
                    <a:pt x="12976" y="5038"/>
                  </a:cubicBezTo>
                  <a:cubicBezTo>
                    <a:pt x="12843" y="4070"/>
                    <a:pt x="12276" y="3236"/>
                    <a:pt x="11408" y="2769"/>
                  </a:cubicBezTo>
                  <a:cubicBezTo>
                    <a:pt x="10441" y="2202"/>
                    <a:pt x="7906" y="1402"/>
                    <a:pt x="68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8"/>
            <p:cNvSpPr/>
            <p:nvPr/>
          </p:nvSpPr>
          <p:spPr>
            <a:xfrm>
              <a:off x="3444300" y="2181175"/>
              <a:ext cx="87575" cy="232675"/>
            </a:xfrm>
            <a:custGeom>
              <a:rect b="b" l="l" r="r" t="t"/>
              <a:pathLst>
                <a:path extrusionOk="0" h="9307" w="3503">
                  <a:moveTo>
                    <a:pt x="3303" y="0"/>
                  </a:moveTo>
                  <a:lnTo>
                    <a:pt x="167" y="2869"/>
                  </a:lnTo>
                  <a:lnTo>
                    <a:pt x="0" y="4203"/>
                  </a:lnTo>
                  <a:cubicBezTo>
                    <a:pt x="134" y="4837"/>
                    <a:pt x="201" y="5471"/>
                    <a:pt x="234" y="6105"/>
                  </a:cubicBezTo>
                  <a:cubicBezTo>
                    <a:pt x="267" y="7172"/>
                    <a:pt x="267" y="8240"/>
                    <a:pt x="201" y="9307"/>
                  </a:cubicBezTo>
                  <a:cubicBezTo>
                    <a:pt x="601" y="9140"/>
                    <a:pt x="1135" y="8707"/>
                    <a:pt x="1802" y="7773"/>
                  </a:cubicBezTo>
                  <a:cubicBezTo>
                    <a:pt x="3503" y="5438"/>
                    <a:pt x="3303" y="1"/>
                    <a:pt x="3303" y="0"/>
                  </a:cubicBez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8"/>
            <p:cNvSpPr/>
            <p:nvPr/>
          </p:nvSpPr>
          <p:spPr>
            <a:xfrm>
              <a:off x="3344225" y="2938375"/>
              <a:ext cx="175975" cy="126775"/>
            </a:xfrm>
            <a:custGeom>
              <a:rect b="b" l="l" r="r" t="t"/>
              <a:pathLst>
                <a:path extrusionOk="0" h="5071" w="7039">
                  <a:moveTo>
                    <a:pt x="3670" y="1"/>
                  </a:moveTo>
                  <a:lnTo>
                    <a:pt x="1335" y="868"/>
                  </a:lnTo>
                  <a:cubicBezTo>
                    <a:pt x="1" y="2302"/>
                    <a:pt x="2436" y="5071"/>
                    <a:pt x="2436" y="5071"/>
                  </a:cubicBezTo>
                  <a:lnTo>
                    <a:pt x="7039" y="2502"/>
                  </a:lnTo>
                  <a:lnTo>
                    <a:pt x="3670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8"/>
            <p:cNvSpPr/>
            <p:nvPr/>
          </p:nvSpPr>
          <p:spPr>
            <a:xfrm>
              <a:off x="3404275" y="3000925"/>
              <a:ext cx="139275" cy="131775"/>
            </a:xfrm>
            <a:custGeom>
              <a:rect b="b" l="l" r="r" t="t"/>
              <a:pathLst>
                <a:path extrusionOk="0" h="5271" w="5571">
                  <a:moveTo>
                    <a:pt x="4604" y="0"/>
                  </a:moveTo>
                  <a:lnTo>
                    <a:pt x="0" y="2569"/>
                  </a:lnTo>
                  <a:lnTo>
                    <a:pt x="1668" y="5271"/>
                  </a:lnTo>
                  <a:lnTo>
                    <a:pt x="5571" y="3303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8"/>
            <p:cNvSpPr/>
            <p:nvPr/>
          </p:nvSpPr>
          <p:spPr>
            <a:xfrm>
              <a:off x="3252500" y="2087825"/>
              <a:ext cx="288550" cy="895625"/>
            </a:xfrm>
            <a:custGeom>
              <a:rect b="b" l="l" r="r" t="t"/>
              <a:pathLst>
                <a:path extrusionOk="0" h="35825" w="11542">
                  <a:moveTo>
                    <a:pt x="8128" y="1"/>
                  </a:moveTo>
                  <a:cubicBezTo>
                    <a:pt x="4136" y="1"/>
                    <a:pt x="1018" y="10387"/>
                    <a:pt x="401" y="18578"/>
                  </a:cubicBezTo>
                  <a:cubicBezTo>
                    <a:pt x="0" y="24149"/>
                    <a:pt x="2569" y="30287"/>
                    <a:pt x="3736" y="35724"/>
                  </a:cubicBezTo>
                  <a:cubicBezTo>
                    <a:pt x="3999" y="35791"/>
                    <a:pt x="4312" y="35825"/>
                    <a:pt x="4651" y="35825"/>
                  </a:cubicBezTo>
                  <a:cubicBezTo>
                    <a:pt x="6674" y="35825"/>
                    <a:pt x="9630" y="34612"/>
                    <a:pt x="8573" y="31955"/>
                  </a:cubicBezTo>
                  <a:cubicBezTo>
                    <a:pt x="8573" y="31955"/>
                    <a:pt x="7639" y="27118"/>
                    <a:pt x="6338" y="19279"/>
                  </a:cubicBezTo>
                  <a:cubicBezTo>
                    <a:pt x="6205" y="18512"/>
                    <a:pt x="6271" y="17711"/>
                    <a:pt x="6505" y="16977"/>
                  </a:cubicBezTo>
                  <a:cubicBezTo>
                    <a:pt x="7172" y="14842"/>
                    <a:pt x="9540" y="10673"/>
                    <a:pt x="10241" y="7804"/>
                  </a:cubicBezTo>
                  <a:cubicBezTo>
                    <a:pt x="10808" y="5369"/>
                    <a:pt x="11542" y="2300"/>
                    <a:pt x="10474" y="1199"/>
                  </a:cubicBezTo>
                  <a:cubicBezTo>
                    <a:pt x="9668" y="372"/>
                    <a:pt x="8882" y="1"/>
                    <a:pt x="8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8"/>
            <p:cNvSpPr/>
            <p:nvPr/>
          </p:nvSpPr>
          <p:spPr>
            <a:xfrm>
              <a:off x="3462650" y="1976400"/>
              <a:ext cx="158475" cy="109725"/>
            </a:xfrm>
            <a:custGeom>
              <a:rect b="b" l="l" r="r" t="t"/>
              <a:pathLst>
                <a:path extrusionOk="0" h="4389" w="6339">
                  <a:moveTo>
                    <a:pt x="1805" y="0"/>
                  </a:moveTo>
                  <a:cubicBezTo>
                    <a:pt x="588" y="0"/>
                    <a:pt x="367" y="1344"/>
                    <a:pt x="367" y="2687"/>
                  </a:cubicBezTo>
                  <a:cubicBezTo>
                    <a:pt x="401" y="3288"/>
                    <a:pt x="300" y="3888"/>
                    <a:pt x="0" y="4389"/>
                  </a:cubicBezTo>
                  <a:cubicBezTo>
                    <a:pt x="1501" y="3488"/>
                    <a:pt x="3369" y="3455"/>
                    <a:pt x="5104" y="3455"/>
                  </a:cubicBezTo>
                  <a:cubicBezTo>
                    <a:pt x="5538" y="3455"/>
                    <a:pt x="6038" y="3421"/>
                    <a:pt x="6238" y="3054"/>
                  </a:cubicBezTo>
                  <a:cubicBezTo>
                    <a:pt x="6305" y="2921"/>
                    <a:pt x="6338" y="2787"/>
                    <a:pt x="6305" y="2654"/>
                  </a:cubicBezTo>
                  <a:cubicBezTo>
                    <a:pt x="6271" y="1253"/>
                    <a:pt x="3603" y="452"/>
                    <a:pt x="2502" y="119"/>
                  </a:cubicBezTo>
                  <a:cubicBezTo>
                    <a:pt x="2240" y="38"/>
                    <a:pt x="2009" y="0"/>
                    <a:pt x="1805" y="0"/>
                  </a:cubicBezTo>
                  <a:close/>
                </a:path>
              </a:pathLst>
            </a:custGeom>
            <a:solidFill>
              <a:srgbClr val="000000">
                <a:alpha val="34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8"/>
            <p:cNvSpPr/>
            <p:nvPr/>
          </p:nvSpPr>
          <p:spPr>
            <a:xfrm>
              <a:off x="4696025" y="1925150"/>
              <a:ext cx="129275" cy="231850"/>
            </a:xfrm>
            <a:custGeom>
              <a:rect b="b" l="l" r="r" t="t"/>
              <a:pathLst>
                <a:path extrusionOk="0" h="9274" w="5171">
                  <a:moveTo>
                    <a:pt x="834" y="1"/>
                  </a:moveTo>
                  <a:lnTo>
                    <a:pt x="0" y="9274"/>
                  </a:lnTo>
                  <a:lnTo>
                    <a:pt x="4370" y="9274"/>
                  </a:lnTo>
                  <a:lnTo>
                    <a:pt x="5171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8"/>
            <p:cNvSpPr/>
            <p:nvPr/>
          </p:nvSpPr>
          <p:spPr>
            <a:xfrm>
              <a:off x="4803600" y="1898475"/>
              <a:ext cx="41725" cy="284400"/>
            </a:xfrm>
            <a:custGeom>
              <a:rect b="b" l="l" r="r" t="t"/>
              <a:pathLst>
                <a:path extrusionOk="0" h="11376" w="1669">
                  <a:moveTo>
                    <a:pt x="901" y="0"/>
                  </a:moveTo>
                  <a:cubicBezTo>
                    <a:pt x="1201" y="0"/>
                    <a:pt x="1435" y="267"/>
                    <a:pt x="1402" y="534"/>
                  </a:cubicBezTo>
                  <a:lnTo>
                    <a:pt x="501" y="10941"/>
                  </a:lnTo>
                  <a:cubicBezTo>
                    <a:pt x="468" y="11175"/>
                    <a:pt x="267" y="11375"/>
                    <a:pt x="1" y="11375"/>
                  </a:cubicBezTo>
                  <a:lnTo>
                    <a:pt x="267" y="11375"/>
                  </a:lnTo>
                  <a:cubicBezTo>
                    <a:pt x="501" y="11375"/>
                    <a:pt x="734" y="11175"/>
                    <a:pt x="734" y="10941"/>
                  </a:cubicBezTo>
                  <a:lnTo>
                    <a:pt x="1668" y="534"/>
                  </a:lnTo>
                  <a:cubicBezTo>
                    <a:pt x="1668" y="26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8"/>
            <p:cNvSpPr/>
            <p:nvPr/>
          </p:nvSpPr>
          <p:spPr>
            <a:xfrm>
              <a:off x="4803600" y="1898475"/>
              <a:ext cx="41725" cy="284400"/>
            </a:xfrm>
            <a:custGeom>
              <a:rect b="b" l="l" r="r" t="t"/>
              <a:pathLst>
                <a:path extrusionOk="0" h="11376" w="1669">
                  <a:moveTo>
                    <a:pt x="901" y="0"/>
                  </a:moveTo>
                  <a:cubicBezTo>
                    <a:pt x="1201" y="0"/>
                    <a:pt x="1435" y="267"/>
                    <a:pt x="1402" y="534"/>
                  </a:cubicBezTo>
                  <a:lnTo>
                    <a:pt x="501" y="10941"/>
                  </a:lnTo>
                  <a:cubicBezTo>
                    <a:pt x="468" y="11175"/>
                    <a:pt x="267" y="11375"/>
                    <a:pt x="1" y="11375"/>
                  </a:cubicBezTo>
                  <a:lnTo>
                    <a:pt x="267" y="11375"/>
                  </a:lnTo>
                  <a:cubicBezTo>
                    <a:pt x="501" y="11375"/>
                    <a:pt x="734" y="11175"/>
                    <a:pt x="734" y="10941"/>
                  </a:cubicBezTo>
                  <a:lnTo>
                    <a:pt x="1668" y="534"/>
                  </a:lnTo>
                  <a:cubicBezTo>
                    <a:pt x="1668" y="26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8"/>
            <p:cNvSpPr/>
            <p:nvPr/>
          </p:nvSpPr>
          <p:spPr>
            <a:xfrm>
              <a:off x="4682675" y="1898475"/>
              <a:ext cx="156800" cy="284400"/>
            </a:xfrm>
            <a:custGeom>
              <a:rect b="b" l="l" r="r" t="t"/>
              <a:pathLst>
                <a:path extrusionOk="0" h="11376" w="6272">
                  <a:moveTo>
                    <a:pt x="5705" y="1068"/>
                  </a:moveTo>
                  <a:lnTo>
                    <a:pt x="4904" y="10341"/>
                  </a:lnTo>
                  <a:lnTo>
                    <a:pt x="534" y="10341"/>
                  </a:lnTo>
                  <a:lnTo>
                    <a:pt x="1368" y="1068"/>
                  </a:lnTo>
                  <a:close/>
                  <a:moveTo>
                    <a:pt x="1402" y="0"/>
                  </a:moveTo>
                  <a:cubicBezTo>
                    <a:pt x="1168" y="0"/>
                    <a:pt x="935" y="200"/>
                    <a:pt x="935" y="467"/>
                  </a:cubicBezTo>
                  <a:lnTo>
                    <a:pt x="34" y="10841"/>
                  </a:lnTo>
                  <a:cubicBezTo>
                    <a:pt x="1" y="11142"/>
                    <a:pt x="201" y="11375"/>
                    <a:pt x="501" y="11375"/>
                  </a:cubicBezTo>
                  <a:lnTo>
                    <a:pt x="4838" y="11375"/>
                  </a:lnTo>
                  <a:cubicBezTo>
                    <a:pt x="5104" y="11375"/>
                    <a:pt x="5305" y="11175"/>
                    <a:pt x="5338" y="10941"/>
                  </a:cubicBezTo>
                  <a:lnTo>
                    <a:pt x="6239" y="534"/>
                  </a:lnTo>
                  <a:cubicBezTo>
                    <a:pt x="6272" y="267"/>
                    <a:pt x="6038" y="0"/>
                    <a:pt x="5738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8"/>
            <p:cNvSpPr/>
            <p:nvPr/>
          </p:nvSpPr>
          <p:spPr>
            <a:xfrm>
              <a:off x="4696025" y="1925150"/>
              <a:ext cx="129275" cy="231850"/>
            </a:xfrm>
            <a:custGeom>
              <a:rect b="b" l="l" r="r" t="t"/>
              <a:pathLst>
                <a:path extrusionOk="0" h="9274" w="5171">
                  <a:moveTo>
                    <a:pt x="834" y="1"/>
                  </a:moveTo>
                  <a:lnTo>
                    <a:pt x="0" y="9274"/>
                  </a:lnTo>
                  <a:lnTo>
                    <a:pt x="4370" y="9274"/>
                  </a:lnTo>
                  <a:lnTo>
                    <a:pt x="5171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8"/>
            <p:cNvSpPr/>
            <p:nvPr/>
          </p:nvSpPr>
          <p:spPr>
            <a:xfrm>
              <a:off x="4696025" y="1925150"/>
              <a:ext cx="129275" cy="231850"/>
            </a:xfrm>
            <a:custGeom>
              <a:rect b="b" l="l" r="r" t="t"/>
              <a:pathLst>
                <a:path extrusionOk="0" h="9274" w="5171">
                  <a:moveTo>
                    <a:pt x="834" y="1"/>
                  </a:moveTo>
                  <a:lnTo>
                    <a:pt x="0" y="9274"/>
                  </a:lnTo>
                  <a:lnTo>
                    <a:pt x="4370" y="9274"/>
                  </a:lnTo>
                  <a:lnTo>
                    <a:pt x="51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8"/>
            <p:cNvSpPr/>
            <p:nvPr/>
          </p:nvSpPr>
          <p:spPr>
            <a:xfrm>
              <a:off x="4630975" y="2011050"/>
              <a:ext cx="74250" cy="93425"/>
            </a:xfrm>
            <a:custGeom>
              <a:rect b="b" l="l" r="r" t="t"/>
              <a:pathLst>
                <a:path extrusionOk="0" h="3737" w="2970">
                  <a:moveTo>
                    <a:pt x="2457" y="0"/>
                  </a:moveTo>
                  <a:cubicBezTo>
                    <a:pt x="2394" y="0"/>
                    <a:pt x="2336" y="34"/>
                    <a:pt x="2302" y="101"/>
                  </a:cubicBezTo>
                  <a:lnTo>
                    <a:pt x="1568" y="1301"/>
                  </a:lnTo>
                  <a:lnTo>
                    <a:pt x="1" y="2936"/>
                  </a:lnTo>
                  <a:lnTo>
                    <a:pt x="1902" y="3736"/>
                  </a:lnTo>
                  <a:lnTo>
                    <a:pt x="2869" y="1201"/>
                  </a:lnTo>
                  <a:cubicBezTo>
                    <a:pt x="2969" y="934"/>
                    <a:pt x="2969" y="668"/>
                    <a:pt x="2836" y="467"/>
                  </a:cubicBezTo>
                  <a:lnTo>
                    <a:pt x="2636" y="101"/>
                  </a:lnTo>
                  <a:cubicBezTo>
                    <a:pt x="2586" y="34"/>
                    <a:pt x="2519" y="0"/>
                    <a:pt x="2457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" name="Google Shape;1080;p58"/>
          <p:cNvGrpSpPr/>
          <p:nvPr/>
        </p:nvGrpSpPr>
        <p:grpSpPr>
          <a:xfrm>
            <a:off x="481930" y="1573777"/>
            <a:ext cx="2633661" cy="1965085"/>
            <a:chOff x="1190200" y="811850"/>
            <a:chExt cx="5212075" cy="3882800"/>
          </a:xfrm>
        </p:grpSpPr>
        <p:sp>
          <p:nvSpPr>
            <p:cNvPr id="1081" name="Google Shape;1081;p58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8"/>
            <p:cNvSpPr/>
            <p:nvPr/>
          </p:nvSpPr>
          <p:spPr>
            <a:xfrm>
              <a:off x="5654200" y="4391925"/>
              <a:ext cx="226025" cy="2525"/>
            </a:xfrm>
            <a:custGeom>
              <a:rect b="b" l="l" r="r" t="t"/>
              <a:pathLst>
                <a:path extrusionOk="0" h="101" w="9041">
                  <a:moveTo>
                    <a:pt x="1" y="0"/>
                  </a:moveTo>
                  <a:lnTo>
                    <a:pt x="1" y="100"/>
                  </a:lnTo>
                  <a:lnTo>
                    <a:pt x="9041" y="100"/>
                  </a:lnTo>
                  <a:lnTo>
                    <a:pt x="904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8"/>
            <p:cNvSpPr/>
            <p:nvPr/>
          </p:nvSpPr>
          <p:spPr>
            <a:xfrm>
              <a:off x="4427500" y="4337725"/>
              <a:ext cx="355275" cy="2525"/>
            </a:xfrm>
            <a:custGeom>
              <a:rect b="b" l="l" r="r" t="t"/>
              <a:pathLst>
                <a:path extrusionOk="0" h="101" w="14211">
                  <a:moveTo>
                    <a:pt x="0" y="0"/>
                  </a:moveTo>
                  <a:lnTo>
                    <a:pt x="0" y="100"/>
                  </a:lnTo>
                  <a:lnTo>
                    <a:pt x="14211" y="100"/>
                  </a:lnTo>
                  <a:lnTo>
                    <a:pt x="1421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8"/>
            <p:cNvSpPr/>
            <p:nvPr/>
          </p:nvSpPr>
          <p:spPr>
            <a:xfrm>
              <a:off x="5323975" y="4295175"/>
              <a:ext cx="464525" cy="2525"/>
            </a:xfrm>
            <a:custGeom>
              <a:rect b="b" l="l" r="r" t="t"/>
              <a:pathLst>
                <a:path extrusionOk="0" h="101" w="18581">
                  <a:moveTo>
                    <a:pt x="0" y="1"/>
                  </a:moveTo>
                  <a:lnTo>
                    <a:pt x="0" y="101"/>
                  </a:lnTo>
                  <a:lnTo>
                    <a:pt x="18580" y="101"/>
                  </a:lnTo>
                  <a:lnTo>
                    <a:pt x="1858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8"/>
            <p:cNvSpPr/>
            <p:nvPr/>
          </p:nvSpPr>
          <p:spPr>
            <a:xfrm>
              <a:off x="2878050" y="4347725"/>
              <a:ext cx="115950" cy="2525"/>
            </a:xfrm>
            <a:custGeom>
              <a:rect b="b" l="l" r="r" t="t"/>
              <a:pathLst>
                <a:path extrusionOk="0" h="101" w="4638">
                  <a:moveTo>
                    <a:pt x="1" y="0"/>
                  </a:moveTo>
                  <a:lnTo>
                    <a:pt x="1" y="100"/>
                  </a:lnTo>
                  <a:lnTo>
                    <a:pt x="4638" y="100"/>
                  </a:lnTo>
                  <a:lnTo>
                    <a:pt x="463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8"/>
            <p:cNvSpPr/>
            <p:nvPr/>
          </p:nvSpPr>
          <p:spPr>
            <a:xfrm>
              <a:off x="2384375" y="4347725"/>
              <a:ext cx="400300" cy="2525"/>
            </a:xfrm>
            <a:custGeom>
              <a:rect b="b" l="l" r="r" t="t"/>
              <a:pathLst>
                <a:path extrusionOk="0" h="101" w="16012">
                  <a:moveTo>
                    <a:pt x="0" y="0"/>
                  </a:moveTo>
                  <a:lnTo>
                    <a:pt x="0" y="100"/>
                  </a:lnTo>
                  <a:lnTo>
                    <a:pt x="16012" y="100"/>
                  </a:lnTo>
                  <a:lnTo>
                    <a:pt x="1601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8"/>
            <p:cNvSpPr/>
            <p:nvPr/>
          </p:nvSpPr>
          <p:spPr>
            <a:xfrm>
              <a:off x="1881525" y="4303525"/>
              <a:ext cx="288550" cy="2525"/>
            </a:xfrm>
            <a:custGeom>
              <a:rect b="b" l="l" r="r" t="t"/>
              <a:pathLst>
                <a:path extrusionOk="0" h="101" w="11542">
                  <a:moveTo>
                    <a:pt x="0" y="0"/>
                  </a:moveTo>
                  <a:lnTo>
                    <a:pt x="0" y="100"/>
                  </a:lnTo>
                  <a:lnTo>
                    <a:pt x="11542" y="100"/>
                  </a:lnTo>
                  <a:lnTo>
                    <a:pt x="1154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8"/>
            <p:cNvSpPr/>
            <p:nvPr/>
          </p:nvSpPr>
          <p:spPr>
            <a:xfrm>
              <a:off x="1588800" y="811850"/>
              <a:ext cx="2131550" cy="2947975"/>
            </a:xfrm>
            <a:custGeom>
              <a:rect b="b" l="l" r="r" t="t"/>
              <a:pathLst>
                <a:path extrusionOk="0" h="117919" w="85262">
                  <a:moveTo>
                    <a:pt x="82893" y="67"/>
                  </a:moveTo>
                  <a:cubicBezTo>
                    <a:pt x="84127" y="67"/>
                    <a:pt x="85162" y="1102"/>
                    <a:pt x="85162" y="2336"/>
                  </a:cubicBezTo>
                  <a:lnTo>
                    <a:pt x="85162" y="115517"/>
                  </a:lnTo>
                  <a:cubicBezTo>
                    <a:pt x="85162" y="116784"/>
                    <a:pt x="84127" y="117785"/>
                    <a:pt x="82893" y="117785"/>
                  </a:cubicBezTo>
                  <a:lnTo>
                    <a:pt x="2369" y="117785"/>
                  </a:lnTo>
                  <a:cubicBezTo>
                    <a:pt x="1102" y="117785"/>
                    <a:pt x="101" y="116784"/>
                    <a:pt x="101" y="115517"/>
                  </a:cubicBezTo>
                  <a:lnTo>
                    <a:pt x="101" y="2336"/>
                  </a:lnTo>
                  <a:cubicBezTo>
                    <a:pt x="101" y="1102"/>
                    <a:pt x="1102" y="67"/>
                    <a:pt x="2369" y="67"/>
                  </a:cubicBezTo>
                  <a:close/>
                  <a:moveTo>
                    <a:pt x="2310" y="0"/>
                  </a:moveTo>
                  <a:cubicBezTo>
                    <a:pt x="1036" y="0"/>
                    <a:pt x="1" y="1055"/>
                    <a:pt x="1" y="2336"/>
                  </a:cubicBezTo>
                  <a:lnTo>
                    <a:pt x="1" y="115517"/>
                  </a:lnTo>
                  <a:cubicBezTo>
                    <a:pt x="1" y="116851"/>
                    <a:pt x="1068" y="117919"/>
                    <a:pt x="2369" y="117919"/>
                  </a:cubicBezTo>
                  <a:lnTo>
                    <a:pt x="82893" y="117919"/>
                  </a:lnTo>
                  <a:cubicBezTo>
                    <a:pt x="84194" y="117919"/>
                    <a:pt x="85262" y="116851"/>
                    <a:pt x="85262" y="115517"/>
                  </a:cubicBezTo>
                  <a:lnTo>
                    <a:pt x="85262" y="2369"/>
                  </a:lnTo>
                  <a:cubicBezTo>
                    <a:pt x="85262" y="1055"/>
                    <a:pt x="84226" y="0"/>
                    <a:pt x="82953" y="0"/>
                  </a:cubicBezTo>
                  <a:cubicBezTo>
                    <a:pt x="82933" y="0"/>
                    <a:pt x="82913" y="0"/>
                    <a:pt x="82893" y="1"/>
                  </a:cubicBezTo>
                  <a:lnTo>
                    <a:pt x="2369" y="1"/>
                  </a:lnTo>
                  <a:cubicBezTo>
                    <a:pt x="2349" y="0"/>
                    <a:pt x="2329" y="0"/>
                    <a:pt x="231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8"/>
            <p:cNvSpPr/>
            <p:nvPr/>
          </p:nvSpPr>
          <p:spPr>
            <a:xfrm>
              <a:off x="3842925" y="811850"/>
              <a:ext cx="2132375" cy="2947975"/>
            </a:xfrm>
            <a:custGeom>
              <a:rect b="b" l="l" r="r" t="t"/>
              <a:pathLst>
                <a:path extrusionOk="0" h="117919" w="85295">
                  <a:moveTo>
                    <a:pt x="82893" y="67"/>
                  </a:moveTo>
                  <a:cubicBezTo>
                    <a:pt x="84160" y="67"/>
                    <a:pt x="85194" y="1102"/>
                    <a:pt x="85194" y="2336"/>
                  </a:cubicBezTo>
                  <a:lnTo>
                    <a:pt x="85194" y="115517"/>
                  </a:lnTo>
                  <a:cubicBezTo>
                    <a:pt x="85194" y="116784"/>
                    <a:pt x="84160" y="117785"/>
                    <a:pt x="82893" y="117785"/>
                  </a:cubicBezTo>
                  <a:lnTo>
                    <a:pt x="2402" y="117785"/>
                  </a:lnTo>
                  <a:cubicBezTo>
                    <a:pt x="1134" y="117785"/>
                    <a:pt x="100" y="116784"/>
                    <a:pt x="100" y="115517"/>
                  </a:cubicBezTo>
                  <a:lnTo>
                    <a:pt x="100" y="2336"/>
                  </a:lnTo>
                  <a:cubicBezTo>
                    <a:pt x="100" y="1102"/>
                    <a:pt x="1134" y="67"/>
                    <a:pt x="2402" y="67"/>
                  </a:cubicBezTo>
                  <a:close/>
                  <a:moveTo>
                    <a:pt x="2402" y="1"/>
                  </a:moveTo>
                  <a:cubicBezTo>
                    <a:pt x="1068" y="1"/>
                    <a:pt x="33" y="1035"/>
                    <a:pt x="0" y="2336"/>
                  </a:cubicBezTo>
                  <a:lnTo>
                    <a:pt x="0" y="115517"/>
                  </a:lnTo>
                  <a:cubicBezTo>
                    <a:pt x="0" y="116851"/>
                    <a:pt x="1068" y="117885"/>
                    <a:pt x="2402" y="117919"/>
                  </a:cubicBezTo>
                  <a:lnTo>
                    <a:pt x="82893" y="117919"/>
                  </a:lnTo>
                  <a:cubicBezTo>
                    <a:pt x="84227" y="117885"/>
                    <a:pt x="85294" y="116818"/>
                    <a:pt x="85294" y="115517"/>
                  </a:cubicBezTo>
                  <a:lnTo>
                    <a:pt x="85294" y="2336"/>
                  </a:lnTo>
                  <a:cubicBezTo>
                    <a:pt x="85261" y="1035"/>
                    <a:pt x="84194" y="1"/>
                    <a:pt x="8289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8"/>
            <p:cNvSpPr/>
            <p:nvPr/>
          </p:nvSpPr>
          <p:spPr>
            <a:xfrm>
              <a:off x="5089650" y="3405375"/>
              <a:ext cx="621300" cy="794775"/>
            </a:xfrm>
            <a:custGeom>
              <a:rect b="b" l="l" r="r" t="t"/>
              <a:pathLst>
                <a:path extrusionOk="0" h="31791" w="24852">
                  <a:moveTo>
                    <a:pt x="6338" y="1"/>
                  </a:moveTo>
                  <a:cubicBezTo>
                    <a:pt x="3002" y="268"/>
                    <a:pt x="267" y="3470"/>
                    <a:pt x="67" y="7406"/>
                  </a:cubicBezTo>
                  <a:cubicBezTo>
                    <a:pt x="0" y="8273"/>
                    <a:pt x="67" y="9141"/>
                    <a:pt x="267" y="9975"/>
                  </a:cubicBezTo>
                  <a:cubicBezTo>
                    <a:pt x="1001" y="13377"/>
                    <a:pt x="1368" y="16846"/>
                    <a:pt x="1334" y="20315"/>
                  </a:cubicBezTo>
                  <a:lnTo>
                    <a:pt x="1334" y="30456"/>
                  </a:lnTo>
                  <a:cubicBezTo>
                    <a:pt x="1268" y="31123"/>
                    <a:pt x="1801" y="31723"/>
                    <a:pt x="2468" y="31790"/>
                  </a:cubicBezTo>
                  <a:lnTo>
                    <a:pt x="24851" y="31790"/>
                  </a:lnTo>
                  <a:lnTo>
                    <a:pt x="24851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8"/>
            <p:cNvSpPr/>
            <p:nvPr/>
          </p:nvSpPr>
          <p:spPr>
            <a:xfrm>
              <a:off x="5541625" y="3404950"/>
              <a:ext cx="338600" cy="795200"/>
            </a:xfrm>
            <a:custGeom>
              <a:rect b="b" l="l" r="r" t="t"/>
              <a:pathLst>
                <a:path extrusionOk="0" h="31808" w="13544">
                  <a:moveTo>
                    <a:pt x="6755" y="0"/>
                  </a:moveTo>
                  <a:cubicBezTo>
                    <a:pt x="6606" y="0"/>
                    <a:pt x="6456" y="6"/>
                    <a:pt x="6305" y="18"/>
                  </a:cubicBezTo>
                  <a:cubicBezTo>
                    <a:pt x="2969" y="318"/>
                    <a:pt x="234" y="3487"/>
                    <a:pt x="34" y="7423"/>
                  </a:cubicBezTo>
                  <a:cubicBezTo>
                    <a:pt x="1" y="8290"/>
                    <a:pt x="67" y="9158"/>
                    <a:pt x="267" y="9992"/>
                  </a:cubicBezTo>
                  <a:cubicBezTo>
                    <a:pt x="1001" y="13394"/>
                    <a:pt x="1335" y="16863"/>
                    <a:pt x="1302" y="20332"/>
                  </a:cubicBezTo>
                  <a:lnTo>
                    <a:pt x="1302" y="30473"/>
                  </a:lnTo>
                  <a:cubicBezTo>
                    <a:pt x="1268" y="31140"/>
                    <a:pt x="1769" y="31740"/>
                    <a:pt x="2436" y="31807"/>
                  </a:cubicBezTo>
                  <a:lnTo>
                    <a:pt x="11109" y="31807"/>
                  </a:lnTo>
                  <a:cubicBezTo>
                    <a:pt x="11809" y="31740"/>
                    <a:pt x="12309" y="31140"/>
                    <a:pt x="12243" y="30473"/>
                  </a:cubicBezTo>
                  <a:lnTo>
                    <a:pt x="12243" y="19732"/>
                  </a:lnTo>
                  <a:cubicBezTo>
                    <a:pt x="12209" y="16496"/>
                    <a:pt x="12576" y="13227"/>
                    <a:pt x="13310" y="10058"/>
                  </a:cubicBezTo>
                  <a:cubicBezTo>
                    <a:pt x="13444" y="9391"/>
                    <a:pt x="13544" y="8657"/>
                    <a:pt x="13510" y="7957"/>
                  </a:cubicBezTo>
                  <a:cubicBezTo>
                    <a:pt x="13510" y="3562"/>
                    <a:pt x="10487" y="0"/>
                    <a:pt x="675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8"/>
            <p:cNvSpPr/>
            <p:nvPr/>
          </p:nvSpPr>
          <p:spPr>
            <a:xfrm>
              <a:off x="4887000" y="3750625"/>
              <a:ext cx="590450" cy="449525"/>
            </a:xfrm>
            <a:custGeom>
              <a:rect b="b" l="l" r="r" t="t"/>
              <a:pathLst>
                <a:path extrusionOk="0" h="17981" w="23618">
                  <a:moveTo>
                    <a:pt x="0" y="1"/>
                  </a:moveTo>
                  <a:lnTo>
                    <a:pt x="0" y="17980"/>
                  </a:lnTo>
                  <a:lnTo>
                    <a:pt x="23617" y="17980"/>
                  </a:lnTo>
                  <a:lnTo>
                    <a:pt x="2361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8"/>
            <p:cNvSpPr/>
            <p:nvPr/>
          </p:nvSpPr>
          <p:spPr>
            <a:xfrm>
              <a:off x="4176600" y="2723200"/>
              <a:ext cx="1018150" cy="1103350"/>
            </a:xfrm>
            <a:custGeom>
              <a:rect b="b" l="l" r="r" t="t"/>
              <a:pathLst>
                <a:path extrusionOk="0" h="44134" w="40726">
                  <a:moveTo>
                    <a:pt x="5286" y="0"/>
                  </a:moveTo>
                  <a:cubicBezTo>
                    <a:pt x="2305" y="0"/>
                    <a:pt x="0" y="2574"/>
                    <a:pt x="330" y="5539"/>
                  </a:cubicBezTo>
                  <a:lnTo>
                    <a:pt x="3699" y="44133"/>
                  </a:lnTo>
                  <a:lnTo>
                    <a:pt x="40725" y="44133"/>
                  </a:lnTo>
                  <a:lnTo>
                    <a:pt x="37356" y="5539"/>
                  </a:lnTo>
                  <a:cubicBezTo>
                    <a:pt x="37056" y="2437"/>
                    <a:pt x="34454" y="35"/>
                    <a:pt x="31352" y="1"/>
                  </a:cubicBezTo>
                  <a:lnTo>
                    <a:pt x="5400" y="1"/>
                  </a:lnTo>
                  <a:cubicBezTo>
                    <a:pt x="5362" y="1"/>
                    <a:pt x="5324" y="0"/>
                    <a:pt x="5286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8"/>
            <p:cNvSpPr/>
            <p:nvPr/>
          </p:nvSpPr>
          <p:spPr>
            <a:xfrm>
              <a:off x="4325875" y="2723200"/>
              <a:ext cx="950600" cy="1103350"/>
            </a:xfrm>
            <a:custGeom>
              <a:rect b="b" l="l" r="r" t="t"/>
              <a:pathLst>
                <a:path extrusionOk="0" h="44134" w="38024">
                  <a:moveTo>
                    <a:pt x="5220" y="0"/>
                  </a:moveTo>
                  <a:cubicBezTo>
                    <a:pt x="2304" y="0"/>
                    <a:pt x="0" y="2541"/>
                    <a:pt x="329" y="5472"/>
                  </a:cubicBezTo>
                  <a:lnTo>
                    <a:pt x="3699" y="44133"/>
                  </a:lnTo>
                  <a:lnTo>
                    <a:pt x="38023" y="44133"/>
                  </a:lnTo>
                  <a:lnTo>
                    <a:pt x="34654" y="5439"/>
                  </a:lnTo>
                  <a:cubicBezTo>
                    <a:pt x="34320" y="2370"/>
                    <a:pt x="31752" y="35"/>
                    <a:pt x="28683" y="1"/>
                  </a:cubicBezTo>
                  <a:lnTo>
                    <a:pt x="5333" y="1"/>
                  </a:lnTo>
                  <a:cubicBezTo>
                    <a:pt x="5295" y="1"/>
                    <a:pt x="5258" y="0"/>
                    <a:pt x="522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8"/>
            <p:cNvSpPr/>
            <p:nvPr/>
          </p:nvSpPr>
          <p:spPr>
            <a:xfrm>
              <a:off x="4916175" y="3734775"/>
              <a:ext cx="591275" cy="107600"/>
            </a:xfrm>
            <a:custGeom>
              <a:rect b="b" l="l" r="r" t="t"/>
              <a:pathLst>
                <a:path extrusionOk="0" h="4304" w="23651">
                  <a:moveTo>
                    <a:pt x="368" y="1"/>
                  </a:moveTo>
                  <a:cubicBezTo>
                    <a:pt x="168" y="1"/>
                    <a:pt x="1" y="168"/>
                    <a:pt x="1" y="368"/>
                  </a:cubicBezTo>
                  <a:lnTo>
                    <a:pt x="1" y="3937"/>
                  </a:lnTo>
                  <a:cubicBezTo>
                    <a:pt x="1" y="4137"/>
                    <a:pt x="168" y="4304"/>
                    <a:pt x="368" y="4304"/>
                  </a:cubicBezTo>
                  <a:lnTo>
                    <a:pt x="22450" y="4304"/>
                  </a:lnTo>
                  <a:cubicBezTo>
                    <a:pt x="23117" y="4304"/>
                    <a:pt x="23651" y="3770"/>
                    <a:pt x="23651" y="3103"/>
                  </a:cubicBezTo>
                  <a:lnTo>
                    <a:pt x="23651" y="1202"/>
                  </a:lnTo>
                  <a:cubicBezTo>
                    <a:pt x="23651" y="535"/>
                    <a:pt x="23117" y="1"/>
                    <a:pt x="2245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8"/>
            <p:cNvSpPr/>
            <p:nvPr/>
          </p:nvSpPr>
          <p:spPr>
            <a:xfrm>
              <a:off x="4309075" y="4200125"/>
              <a:ext cx="1410200" cy="24200"/>
            </a:xfrm>
            <a:custGeom>
              <a:rect b="b" l="l" r="r" t="t"/>
              <a:pathLst>
                <a:path extrusionOk="0" h="968" w="56408">
                  <a:moveTo>
                    <a:pt x="1" y="0"/>
                  </a:moveTo>
                  <a:lnTo>
                    <a:pt x="1" y="67"/>
                  </a:lnTo>
                  <a:cubicBezTo>
                    <a:pt x="1" y="567"/>
                    <a:pt x="401" y="967"/>
                    <a:pt x="901" y="967"/>
                  </a:cubicBezTo>
                  <a:lnTo>
                    <a:pt x="55507" y="967"/>
                  </a:lnTo>
                  <a:cubicBezTo>
                    <a:pt x="56007" y="967"/>
                    <a:pt x="56408" y="567"/>
                    <a:pt x="56408" y="67"/>
                  </a:cubicBezTo>
                  <a:lnTo>
                    <a:pt x="56408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8"/>
            <p:cNvSpPr/>
            <p:nvPr/>
          </p:nvSpPr>
          <p:spPr>
            <a:xfrm>
              <a:off x="4147300" y="3405375"/>
              <a:ext cx="748050" cy="794775"/>
            </a:xfrm>
            <a:custGeom>
              <a:rect b="b" l="l" r="r" t="t"/>
              <a:pathLst>
                <a:path extrusionOk="0" h="31791" w="29922">
                  <a:moveTo>
                    <a:pt x="6338" y="1"/>
                  </a:moveTo>
                  <a:cubicBezTo>
                    <a:pt x="3003" y="268"/>
                    <a:pt x="267" y="3470"/>
                    <a:pt x="67" y="7406"/>
                  </a:cubicBezTo>
                  <a:cubicBezTo>
                    <a:pt x="0" y="8273"/>
                    <a:pt x="67" y="9141"/>
                    <a:pt x="267" y="9975"/>
                  </a:cubicBezTo>
                  <a:cubicBezTo>
                    <a:pt x="1001" y="13377"/>
                    <a:pt x="1368" y="16846"/>
                    <a:pt x="1335" y="20315"/>
                  </a:cubicBezTo>
                  <a:lnTo>
                    <a:pt x="1335" y="30456"/>
                  </a:lnTo>
                  <a:cubicBezTo>
                    <a:pt x="1301" y="31123"/>
                    <a:pt x="1802" y="31723"/>
                    <a:pt x="2469" y="31790"/>
                  </a:cubicBezTo>
                  <a:lnTo>
                    <a:pt x="29922" y="31790"/>
                  </a:lnTo>
                  <a:lnTo>
                    <a:pt x="29922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8"/>
            <p:cNvSpPr/>
            <p:nvPr/>
          </p:nvSpPr>
          <p:spPr>
            <a:xfrm>
              <a:off x="4725200" y="3404950"/>
              <a:ext cx="339450" cy="795200"/>
            </a:xfrm>
            <a:custGeom>
              <a:rect b="b" l="l" r="r" t="t"/>
              <a:pathLst>
                <a:path extrusionOk="0" h="31808" w="13578">
                  <a:moveTo>
                    <a:pt x="6789" y="0"/>
                  </a:moveTo>
                  <a:cubicBezTo>
                    <a:pt x="6640" y="0"/>
                    <a:pt x="6490" y="6"/>
                    <a:pt x="6339" y="18"/>
                  </a:cubicBezTo>
                  <a:cubicBezTo>
                    <a:pt x="3003" y="318"/>
                    <a:pt x="268" y="3487"/>
                    <a:pt x="68" y="7423"/>
                  </a:cubicBezTo>
                  <a:cubicBezTo>
                    <a:pt x="1" y="8290"/>
                    <a:pt x="68" y="9158"/>
                    <a:pt x="268" y="9992"/>
                  </a:cubicBezTo>
                  <a:cubicBezTo>
                    <a:pt x="1002" y="13394"/>
                    <a:pt x="1369" y="16863"/>
                    <a:pt x="1335" y="20332"/>
                  </a:cubicBezTo>
                  <a:lnTo>
                    <a:pt x="1335" y="30473"/>
                  </a:lnTo>
                  <a:cubicBezTo>
                    <a:pt x="1302" y="31140"/>
                    <a:pt x="1802" y="31740"/>
                    <a:pt x="2469" y="31807"/>
                  </a:cubicBezTo>
                  <a:lnTo>
                    <a:pt x="11142" y="31807"/>
                  </a:lnTo>
                  <a:cubicBezTo>
                    <a:pt x="11809" y="31740"/>
                    <a:pt x="12310" y="31140"/>
                    <a:pt x="12276" y="30473"/>
                  </a:cubicBezTo>
                  <a:lnTo>
                    <a:pt x="12276" y="19732"/>
                  </a:lnTo>
                  <a:cubicBezTo>
                    <a:pt x="12243" y="16496"/>
                    <a:pt x="12610" y="13261"/>
                    <a:pt x="13310" y="10058"/>
                  </a:cubicBezTo>
                  <a:cubicBezTo>
                    <a:pt x="13477" y="9391"/>
                    <a:pt x="13577" y="8657"/>
                    <a:pt x="13577" y="7957"/>
                  </a:cubicBezTo>
                  <a:cubicBezTo>
                    <a:pt x="13577" y="3562"/>
                    <a:pt x="10524" y="0"/>
                    <a:pt x="678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8"/>
            <p:cNvSpPr/>
            <p:nvPr/>
          </p:nvSpPr>
          <p:spPr>
            <a:xfrm>
              <a:off x="5246425" y="3909075"/>
              <a:ext cx="539575" cy="315250"/>
            </a:xfrm>
            <a:custGeom>
              <a:rect b="b" l="l" r="r" t="t"/>
              <a:pathLst>
                <a:path extrusionOk="0" h="12610" w="21583">
                  <a:moveTo>
                    <a:pt x="0" y="0"/>
                  </a:moveTo>
                  <a:lnTo>
                    <a:pt x="0" y="12609"/>
                  </a:lnTo>
                  <a:lnTo>
                    <a:pt x="21582" y="12609"/>
                  </a:lnTo>
                  <a:lnTo>
                    <a:pt x="2158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8"/>
            <p:cNvSpPr/>
            <p:nvPr/>
          </p:nvSpPr>
          <p:spPr>
            <a:xfrm>
              <a:off x="5221400" y="3893225"/>
              <a:ext cx="590450" cy="106775"/>
            </a:xfrm>
            <a:custGeom>
              <a:rect b="b" l="l" r="r" t="t"/>
              <a:pathLst>
                <a:path extrusionOk="0" h="4271" w="23618">
                  <a:moveTo>
                    <a:pt x="868" y="1"/>
                  </a:moveTo>
                  <a:cubicBezTo>
                    <a:pt x="401" y="1"/>
                    <a:pt x="0" y="368"/>
                    <a:pt x="0" y="868"/>
                  </a:cubicBezTo>
                  <a:lnTo>
                    <a:pt x="0" y="3403"/>
                  </a:lnTo>
                  <a:cubicBezTo>
                    <a:pt x="0" y="3870"/>
                    <a:pt x="401" y="4270"/>
                    <a:pt x="868" y="4270"/>
                  </a:cubicBezTo>
                  <a:lnTo>
                    <a:pt x="22717" y="4270"/>
                  </a:lnTo>
                  <a:cubicBezTo>
                    <a:pt x="23217" y="4270"/>
                    <a:pt x="23617" y="3870"/>
                    <a:pt x="23617" y="3403"/>
                  </a:cubicBezTo>
                  <a:lnTo>
                    <a:pt x="23617" y="868"/>
                  </a:lnTo>
                  <a:cubicBezTo>
                    <a:pt x="23617" y="368"/>
                    <a:pt x="23217" y="1"/>
                    <a:pt x="22717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8"/>
            <p:cNvSpPr/>
            <p:nvPr/>
          </p:nvSpPr>
          <p:spPr>
            <a:xfrm>
              <a:off x="2269300" y="2814125"/>
              <a:ext cx="137625" cy="532900"/>
            </a:xfrm>
            <a:custGeom>
              <a:rect b="b" l="l" r="r" t="t"/>
              <a:pathLst>
                <a:path extrusionOk="0" h="21316" w="5505">
                  <a:moveTo>
                    <a:pt x="0" y="0"/>
                  </a:moveTo>
                  <a:lnTo>
                    <a:pt x="0" y="21316"/>
                  </a:lnTo>
                  <a:lnTo>
                    <a:pt x="5504" y="21316"/>
                  </a:lnTo>
                  <a:lnTo>
                    <a:pt x="5504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8"/>
            <p:cNvSpPr/>
            <p:nvPr/>
          </p:nvSpPr>
          <p:spPr>
            <a:xfrm>
              <a:off x="2254275" y="2723225"/>
              <a:ext cx="1066625" cy="623800"/>
            </a:xfrm>
            <a:custGeom>
              <a:rect b="b" l="l" r="r" t="t"/>
              <a:pathLst>
                <a:path extrusionOk="0" h="24952" w="42665">
                  <a:moveTo>
                    <a:pt x="1" y="0"/>
                  </a:moveTo>
                  <a:lnTo>
                    <a:pt x="2769" y="24952"/>
                  </a:lnTo>
                  <a:lnTo>
                    <a:pt x="42665" y="24952"/>
                  </a:lnTo>
                  <a:lnTo>
                    <a:pt x="39896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8"/>
            <p:cNvSpPr/>
            <p:nvPr/>
          </p:nvSpPr>
          <p:spPr>
            <a:xfrm>
              <a:off x="2288475" y="2723225"/>
              <a:ext cx="1081625" cy="623800"/>
            </a:xfrm>
            <a:custGeom>
              <a:rect b="b" l="l" r="r" t="t"/>
              <a:pathLst>
                <a:path extrusionOk="0" h="24952" w="43265">
                  <a:moveTo>
                    <a:pt x="0" y="0"/>
                  </a:moveTo>
                  <a:lnTo>
                    <a:pt x="2769" y="24952"/>
                  </a:lnTo>
                  <a:lnTo>
                    <a:pt x="43265" y="24952"/>
                  </a:lnTo>
                  <a:lnTo>
                    <a:pt x="4049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8"/>
            <p:cNvSpPr/>
            <p:nvPr/>
          </p:nvSpPr>
          <p:spPr>
            <a:xfrm>
              <a:off x="2333500" y="2772425"/>
              <a:ext cx="991575" cy="525400"/>
            </a:xfrm>
            <a:custGeom>
              <a:rect b="b" l="l" r="r" t="t"/>
              <a:pathLst>
                <a:path extrusionOk="0" h="21016" w="39663">
                  <a:moveTo>
                    <a:pt x="1" y="1"/>
                  </a:moveTo>
                  <a:lnTo>
                    <a:pt x="2336" y="21016"/>
                  </a:lnTo>
                  <a:lnTo>
                    <a:pt x="39662" y="21016"/>
                  </a:lnTo>
                  <a:lnTo>
                    <a:pt x="37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8"/>
            <p:cNvSpPr/>
            <p:nvPr/>
          </p:nvSpPr>
          <p:spPr>
            <a:xfrm>
              <a:off x="2531975" y="2900025"/>
              <a:ext cx="206000" cy="271050"/>
            </a:xfrm>
            <a:custGeom>
              <a:rect b="b" l="l" r="r" t="t"/>
              <a:pathLst>
                <a:path extrusionOk="0" h="10842" w="8240">
                  <a:moveTo>
                    <a:pt x="7573" y="0"/>
                  </a:moveTo>
                  <a:cubicBezTo>
                    <a:pt x="3270" y="0"/>
                    <a:pt x="1" y="4704"/>
                    <a:pt x="568" y="9974"/>
                  </a:cubicBezTo>
                  <a:lnTo>
                    <a:pt x="668" y="10841"/>
                  </a:lnTo>
                  <a:lnTo>
                    <a:pt x="668" y="10808"/>
                  </a:lnTo>
                  <a:cubicBezTo>
                    <a:pt x="4938" y="10808"/>
                    <a:pt x="8240" y="6105"/>
                    <a:pt x="7673" y="834"/>
                  </a:cubicBezTo>
                  <a:lnTo>
                    <a:pt x="757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8"/>
            <p:cNvSpPr/>
            <p:nvPr/>
          </p:nvSpPr>
          <p:spPr>
            <a:xfrm>
              <a:off x="2735450" y="2900025"/>
              <a:ext cx="206850" cy="271050"/>
            </a:xfrm>
            <a:custGeom>
              <a:rect b="b" l="l" r="r" t="t"/>
              <a:pathLst>
                <a:path extrusionOk="0" h="10842" w="8274">
                  <a:moveTo>
                    <a:pt x="7573" y="0"/>
                  </a:moveTo>
                  <a:cubicBezTo>
                    <a:pt x="3303" y="0"/>
                    <a:pt x="1" y="4704"/>
                    <a:pt x="601" y="9974"/>
                  </a:cubicBezTo>
                  <a:lnTo>
                    <a:pt x="701" y="10841"/>
                  </a:lnTo>
                  <a:lnTo>
                    <a:pt x="701" y="10808"/>
                  </a:lnTo>
                  <a:cubicBezTo>
                    <a:pt x="4971" y="10808"/>
                    <a:pt x="8273" y="6105"/>
                    <a:pt x="7673" y="834"/>
                  </a:cubicBezTo>
                  <a:lnTo>
                    <a:pt x="757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8"/>
            <p:cNvSpPr/>
            <p:nvPr/>
          </p:nvSpPr>
          <p:spPr>
            <a:xfrm>
              <a:off x="2939775" y="2900025"/>
              <a:ext cx="206825" cy="271050"/>
            </a:xfrm>
            <a:custGeom>
              <a:rect b="b" l="l" r="r" t="t"/>
              <a:pathLst>
                <a:path extrusionOk="0" h="10842" w="8273">
                  <a:moveTo>
                    <a:pt x="7572" y="0"/>
                  </a:moveTo>
                  <a:cubicBezTo>
                    <a:pt x="3303" y="0"/>
                    <a:pt x="0" y="4704"/>
                    <a:pt x="601" y="9974"/>
                  </a:cubicBezTo>
                  <a:lnTo>
                    <a:pt x="667" y="10841"/>
                  </a:lnTo>
                  <a:lnTo>
                    <a:pt x="667" y="10808"/>
                  </a:lnTo>
                  <a:cubicBezTo>
                    <a:pt x="4971" y="10808"/>
                    <a:pt x="8273" y="6105"/>
                    <a:pt x="7672" y="834"/>
                  </a:cubicBezTo>
                  <a:lnTo>
                    <a:pt x="757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8"/>
            <p:cNvSpPr/>
            <p:nvPr/>
          </p:nvSpPr>
          <p:spPr>
            <a:xfrm>
              <a:off x="3449300" y="3347000"/>
              <a:ext cx="591275" cy="877325"/>
            </a:xfrm>
            <a:custGeom>
              <a:rect b="b" l="l" r="r" t="t"/>
              <a:pathLst>
                <a:path extrusionOk="0" h="35093" w="23651">
                  <a:moveTo>
                    <a:pt x="1" y="1"/>
                  </a:moveTo>
                  <a:lnTo>
                    <a:pt x="1" y="35092"/>
                  </a:lnTo>
                  <a:lnTo>
                    <a:pt x="23651" y="35092"/>
                  </a:lnTo>
                  <a:lnTo>
                    <a:pt x="23651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8"/>
            <p:cNvSpPr/>
            <p:nvPr/>
          </p:nvSpPr>
          <p:spPr>
            <a:xfrm>
              <a:off x="3918800" y="4055000"/>
              <a:ext cx="121775" cy="169325"/>
            </a:xfrm>
            <a:custGeom>
              <a:rect b="b" l="l" r="r" t="t"/>
              <a:pathLst>
                <a:path extrusionOk="0" h="6773" w="4871">
                  <a:moveTo>
                    <a:pt x="1" y="1"/>
                  </a:moveTo>
                  <a:lnTo>
                    <a:pt x="2502" y="6772"/>
                  </a:lnTo>
                  <a:lnTo>
                    <a:pt x="4871" y="6772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8"/>
            <p:cNvSpPr/>
            <p:nvPr/>
          </p:nvSpPr>
          <p:spPr>
            <a:xfrm>
              <a:off x="1793125" y="3347000"/>
              <a:ext cx="591275" cy="877325"/>
            </a:xfrm>
            <a:custGeom>
              <a:rect b="b" l="l" r="r" t="t"/>
              <a:pathLst>
                <a:path extrusionOk="0" h="35093" w="23651">
                  <a:moveTo>
                    <a:pt x="0" y="1"/>
                  </a:moveTo>
                  <a:lnTo>
                    <a:pt x="0" y="35092"/>
                  </a:lnTo>
                  <a:lnTo>
                    <a:pt x="23650" y="35092"/>
                  </a:lnTo>
                  <a:lnTo>
                    <a:pt x="2365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8"/>
            <p:cNvSpPr/>
            <p:nvPr/>
          </p:nvSpPr>
          <p:spPr>
            <a:xfrm>
              <a:off x="2332675" y="3347000"/>
              <a:ext cx="1707900" cy="773925"/>
            </a:xfrm>
            <a:custGeom>
              <a:rect b="b" l="l" r="r" t="t"/>
              <a:pathLst>
                <a:path extrusionOk="0" h="30957" w="68316">
                  <a:moveTo>
                    <a:pt x="0" y="1"/>
                  </a:moveTo>
                  <a:lnTo>
                    <a:pt x="0" y="30956"/>
                  </a:lnTo>
                  <a:lnTo>
                    <a:pt x="68316" y="30956"/>
                  </a:lnTo>
                  <a:lnTo>
                    <a:pt x="68316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8"/>
            <p:cNvSpPr/>
            <p:nvPr/>
          </p:nvSpPr>
          <p:spPr>
            <a:xfrm>
              <a:off x="2332675" y="4055000"/>
              <a:ext cx="121775" cy="169325"/>
            </a:xfrm>
            <a:custGeom>
              <a:rect b="b" l="l" r="r" t="t"/>
              <a:pathLst>
                <a:path extrusionOk="0" h="6773" w="4871">
                  <a:moveTo>
                    <a:pt x="0" y="1"/>
                  </a:moveTo>
                  <a:lnTo>
                    <a:pt x="0" y="6772"/>
                  </a:lnTo>
                  <a:lnTo>
                    <a:pt x="2369" y="6772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8"/>
            <p:cNvSpPr/>
            <p:nvPr/>
          </p:nvSpPr>
          <p:spPr>
            <a:xfrm>
              <a:off x="2378525" y="3395375"/>
              <a:ext cx="1616200" cy="312750"/>
            </a:xfrm>
            <a:custGeom>
              <a:rect b="b" l="l" r="r" t="t"/>
              <a:pathLst>
                <a:path extrusionOk="0" h="12510" w="64648">
                  <a:moveTo>
                    <a:pt x="1" y="0"/>
                  </a:moveTo>
                  <a:lnTo>
                    <a:pt x="1" y="12509"/>
                  </a:lnTo>
                  <a:lnTo>
                    <a:pt x="64647" y="12509"/>
                  </a:lnTo>
                  <a:lnTo>
                    <a:pt x="64647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8"/>
            <p:cNvSpPr/>
            <p:nvPr/>
          </p:nvSpPr>
          <p:spPr>
            <a:xfrm>
              <a:off x="2831350" y="3386200"/>
              <a:ext cx="710550" cy="106775"/>
            </a:xfrm>
            <a:custGeom>
              <a:rect b="b" l="l" r="r" t="t"/>
              <a:pathLst>
                <a:path extrusionOk="0" h="4271" w="28422">
                  <a:moveTo>
                    <a:pt x="1" y="0"/>
                  </a:moveTo>
                  <a:cubicBezTo>
                    <a:pt x="2569" y="2702"/>
                    <a:pt x="6139" y="4270"/>
                    <a:pt x="9908" y="4270"/>
                  </a:cubicBezTo>
                  <a:lnTo>
                    <a:pt x="18514" y="4270"/>
                  </a:lnTo>
                  <a:cubicBezTo>
                    <a:pt x="22250" y="4270"/>
                    <a:pt x="25853" y="2702"/>
                    <a:pt x="2842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8"/>
            <p:cNvSpPr/>
            <p:nvPr/>
          </p:nvSpPr>
          <p:spPr>
            <a:xfrm>
              <a:off x="2378525" y="3758125"/>
              <a:ext cx="1616200" cy="311925"/>
            </a:xfrm>
            <a:custGeom>
              <a:rect b="b" l="l" r="r" t="t"/>
              <a:pathLst>
                <a:path extrusionOk="0" h="12477" w="64648">
                  <a:moveTo>
                    <a:pt x="1" y="1"/>
                  </a:moveTo>
                  <a:lnTo>
                    <a:pt x="1" y="12476"/>
                  </a:lnTo>
                  <a:lnTo>
                    <a:pt x="64647" y="12476"/>
                  </a:lnTo>
                  <a:lnTo>
                    <a:pt x="64647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8"/>
            <p:cNvSpPr/>
            <p:nvPr/>
          </p:nvSpPr>
          <p:spPr>
            <a:xfrm>
              <a:off x="2831350" y="3748950"/>
              <a:ext cx="710550" cy="106775"/>
            </a:xfrm>
            <a:custGeom>
              <a:rect b="b" l="l" r="r" t="t"/>
              <a:pathLst>
                <a:path extrusionOk="0" h="4271" w="28422">
                  <a:moveTo>
                    <a:pt x="1" y="1"/>
                  </a:moveTo>
                  <a:cubicBezTo>
                    <a:pt x="2569" y="2703"/>
                    <a:pt x="6139" y="4271"/>
                    <a:pt x="9908" y="4271"/>
                  </a:cubicBezTo>
                  <a:lnTo>
                    <a:pt x="18514" y="4271"/>
                  </a:lnTo>
                  <a:cubicBezTo>
                    <a:pt x="22250" y="4271"/>
                    <a:pt x="25853" y="2703"/>
                    <a:pt x="28421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8"/>
            <p:cNvSpPr/>
            <p:nvPr/>
          </p:nvSpPr>
          <p:spPr>
            <a:xfrm>
              <a:off x="1844825" y="1085375"/>
              <a:ext cx="3801900" cy="1292625"/>
            </a:xfrm>
            <a:custGeom>
              <a:rect b="b" l="l" r="r" t="t"/>
              <a:pathLst>
                <a:path extrusionOk="0" h="51705" w="152076">
                  <a:moveTo>
                    <a:pt x="0" y="1"/>
                  </a:moveTo>
                  <a:lnTo>
                    <a:pt x="0" y="51705"/>
                  </a:lnTo>
                  <a:lnTo>
                    <a:pt x="152076" y="51705"/>
                  </a:lnTo>
                  <a:lnTo>
                    <a:pt x="152076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8"/>
            <p:cNvSpPr/>
            <p:nvPr/>
          </p:nvSpPr>
          <p:spPr>
            <a:xfrm>
              <a:off x="1862325" y="1085375"/>
              <a:ext cx="3822775" cy="1292625"/>
            </a:xfrm>
            <a:custGeom>
              <a:rect b="b" l="l" r="r" t="t"/>
              <a:pathLst>
                <a:path extrusionOk="0" h="51705" w="152911">
                  <a:moveTo>
                    <a:pt x="1" y="1"/>
                  </a:moveTo>
                  <a:lnTo>
                    <a:pt x="1" y="51705"/>
                  </a:lnTo>
                  <a:lnTo>
                    <a:pt x="152910" y="51705"/>
                  </a:lnTo>
                  <a:lnTo>
                    <a:pt x="15291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8"/>
            <p:cNvSpPr/>
            <p:nvPr/>
          </p:nvSpPr>
          <p:spPr>
            <a:xfrm>
              <a:off x="1844825" y="2377975"/>
              <a:ext cx="3801900" cy="70075"/>
            </a:xfrm>
            <a:custGeom>
              <a:rect b="b" l="l" r="r" t="t"/>
              <a:pathLst>
                <a:path extrusionOk="0" h="2803" w="152076">
                  <a:moveTo>
                    <a:pt x="0" y="1"/>
                  </a:moveTo>
                  <a:lnTo>
                    <a:pt x="0" y="2803"/>
                  </a:lnTo>
                  <a:lnTo>
                    <a:pt x="152076" y="2803"/>
                  </a:lnTo>
                  <a:lnTo>
                    <a:pt x="152076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8"/>
            <p:cNvSpPr/>
            <p:nvPr/>
          </p:nvSpPr>
          <p:spPr>
            <a:xfrm>
              <a:off x="1924875" y="2377975"/>
              <a:ext cx="3822750" cy="70075"/>
            </a:xfrm>
            <a:custGeom>
              <a:rect b="b" l="l" r="r" t="t"/>
              <a:pathLst>
                <a:path extrusionOk="0" h="2803" w="152910">
                  <a:moveTo>
                    <a:pt x="1" y="1"/>
                  </a:moveTo>
                  <a:lnTo>
                    <a:pt x="1" y="2803"/>
                  </a:lnTo>
                  <a:lnTo>
                    <a:pt x="152910" y="2803"/>
                  </a:lnTo>
                  <a:lnTo>
                    <a:pt x="15291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8"/>
            <p:cNvSpPr/>
            <p:nvPr/>
          </p:nvSpPr>
          <p:spPr>
            <a:xfrm>
              <a:off x="1914875" y="1137925"/>
              <a:ext cx="3716850" cy="1186700"/>
            </a:xfrm>
            <a:custGeom>
              <a:rect b="b" l="l" r="r" t="t"/>
              <a:pathLst>
                <a:path extrusionOk="0" h="47468" w="148674">
                  <a:moveTo>
                    <a:pt x="0" y="0"/>
                  </a:moveTo>
                  <a:lnTo>
                    <a:pt x="0" y="47468"/>
                  </a:lnTo>
                  <a:lnTo>
                    <a:pt x="148673" y="47468"/>
                  </a:lnTo>
                  <a:lnTo>
                    <a:pt x="148673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58"/>
            <p:cNvSpPr/>
            <p:nvPr/>
          </p:nvSpPr>
          <p:spPr>
            <a:xfrm>
              <a:off x="5099650" y="1137925"/>
              <a:ext cx="231850" cy="1186700"/>
            </a:xfrm>
            <a:custGeom>
              <a:rect b="b" l="l" r="r" t="t"/>
              <a:pathLst>
                <a:path extrusionOk="0" h="47468" w="9274">
                  <a:moveTo>
                    <a:pt x="3403" y="0"/>
                  </a:moveTo>
                  <a:lnTo>
                    <a:pt x="0" y="47468"/>
                  </a:lnTo>
                  <a:lnTo>
                    <a:pt x="5871" y="47468"/>
                  </a:lnTo>
                  <a:lnTo>
                    <a:pt x="92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8"/>
            <p:cNvSpPr/>
            <p:nvPr/>
          </p:nvSpPr>
          <p:spPr>
            <a:xfrm>
              <a:off x="2188400" y="1137925"/>
              <a:ext cx="231025" cy="1186700"/>
            </a:xfrm>
            <a:custGeom>
              <a:rect b="b" l="l" r="r" t="t"/>
              <a:pathLst>
                <a:path extrusionOk="0" h="47468" w="9241">
                  <a:moveTo>
                    <a:pt x="3370" y="0"/>
                  </a:moveTo>
                  <a:lnTo>
                    <a:pt x="1" y="47468"/>
                  </a:lnTo>
                  <a:lnTo>
                    <a:pt x="5871" y="47468"/>
                  </a:lnTo>
                  <a:lnTo>
                    <a:pt x="92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8"/>
            <p:cNvSpPr/>
            <p:nvPr/>
          </p:nvSpPr>
          <p:spPr>
            <a:xfrm>
              <a:off x="1935725" y="1168775"/>
              <a:ext cx="8350" cy="551250"/>
            </a:xfrm>
            <a:custGeom>
              <a:rect b="b" l="l" r="r" t="t"/>
              <a:pathLst>
                <a:path extrusionOk="0" h="22050" w="334">
                  <a:moveTo>
                    <a:pt x="167" y="1"/>
                  </a:moveTo>
                  <a:cubicBezTo>
                    <a:pt x="67" y="1"/>
                    <a:pt x="0" y="67"/>
                    <a:pt x="0" y="167"/>
                  </a:cubicBezTo>
                  <a:lnTo>
                    <a:pt x="0" y="21916"/>
                  </a:lnTo>
                  <a:cubicBezTo>
                    <a:pt x="0" y="21983"/>
                    <a:pt x="67" y="22050"/>
                    <a:pt x="167" y="22050"/>
                  </a:cubicBezTo>
                  <a:cubicBezTo>
                    <a:pt x="267" y="22050"/>
                    <a:pt x="334" y="21983"/>
                    <a:pt x="334" y="21916"/>
                  </a:cubicBezTo>
                  <a:lnTo>
                    <a:pt x="334" y="167"/>
                  </a:lnTo>
                  <a:cubicBezTo>
                    <a:pt x="334" y="67"/>
                    <a:pt x="267" y="1"/>
                    <a:pt x="167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8"/>
            <p:cNvSpPr/>
            <p:nvPr/>
          </p:nvSpPr>
          <p:spPr>
            <a:xfrm>
              <a:off x="5278100" y="1137925"/>
              <a:ext cx="141800" cy="1186700"/>
            </a:xfrm>
            <a:custGeom>
              <a:rect b="b" l="l" r="r" t="t"/>
              <a:pathLst>
                <a:path extrusionOk="0" h="47468" w="5672">
                  <a:moveTo>
                    <a:pt x="3403" y="0"/>
                  </a:moveTo>
                  <a:lnTo>
                    <a:pt x="1" y="47468"/>
                  </a:lnTo>
                  <a:lnTo>
                    <a:pt x="2302" y="47468"/>
                  </a:lnTo>
                  <a:lnTo>
                    <a:pt x="56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8"/>
            <p:cNvSpPr/>
            <p:nvPr/>
          </p:nvSpPr>
          <p:spPr>
            <a:xfrm>
              <a:off x="5625025" y="1137925"/>
              <a:ext cx="6700" cy="1186700"/>
            </a:xfrm>
            <a:custGeom>
              <a:rect b="b" l="l" r="r" t="t"/>
              <a:pathLst>
                <a:path extrusionOk="0" h="47468" w="268">
                  <a:moveTo>
                    <a:pt x="0" y="0"/>
                  </a:moveTo>
                  <a:lnTo>
                    <a:pt x="0" y="47468"/>
                  </a:lnTo>
                  <a:lnTo>
                    <a:pt x="267" y="47468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8"/>
            <p:cNvSpPr/>
            <p:nvPr/>
          </p:nvSpPr>
          <p:spPr>
            <a:xfrm>
              <a:off x="1889850" y="1158775"/>
              <a:ext cx="3807750" cy="75075"/>
            </a:xfrm>
            <a:custGeom>
              <a:rect b="b" l="l" r="r" t="t"/>
              <a:pathLst>
                <a:path extrusionOk="0" h="3003" w="152310">
                  <a:moveTo>
                    <a:pt x="1" y="0"/>
                  </a:moveTo>
                  <a:lnTo>
                    <a:pt x="201" y="3003"/>
                  </a:lnTo>
                  <a:lnTo>
                    <a:pt x="152309" y="3003"/>
                  </a:lnTo>
                  <a:lnTo>
                    <a:pt x="15210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8"/>
            <p:cNvSpPr/>
            <p:nvPr/>
          </p:nvSpPr>
          <p:spPr>
            <a:xfrm>
              <a:off x="1889850" y="1283025"/>
              <a:ext cx="3807750" cy="75075"/>
            </a:xfrm>
            <a:custGeom>
              <a:rect b="b" l="l" r="r" t="t"/>
              <a:pathLst>
                <a:path extrusionOk="0" h="3003" w="152310">
                  <a:moveTo>
                    <a:pt x="1" y="1"/>
                  </a:moveTo>
                  <a:lnTo>
                    <a:pt x="201" y="3003"/>
                  </a:lnTo>
                  <a:lnTo>
                    <a:pt x="152309" y="3003"/>
                  </a:lnTo>
                  <a:lnTo>
                    <a:pt x="15210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8"/>
            <p:cNvSpPr/>
            <p:nvPr/>
          </p:nvSpPr>
          <p:spPr>
            <a:xfrm>
              <a:off x="1889850" y="1406450"/>
              <a:ext cx="3807750" cy="75900"/>
            </a:xfrm>
            <a:custGeom>
              <a:rect b="b" l="l" r="r" t="t"/>
              <a:pathLst>
                <a:path extrusionOk="0" h="3036" w="152310">
                  <a:moveTo>
                    <a:pt x="1" y="0"/>
                  </a:moveTo>
                  <a:lnTo>
                    <a:pt x="201" y="3036"/>
                  </a:lnTo>
                  <a:lnTo>
                    <a:pt x="152309" y="3036"/>
                  </a:lnTo>
                  <a:lnTo>
                    <a:pt x="15210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8"/>
            <p:cNvSpPr/>
            <p:nvPr/>
          </p:nvSpPr>
          <p:spPr>
            <a:xfrm>
              <a:off x="1889850" y="1530700"/>
              <a:ext cx="3807750" cy="75925"/>
            </a:xfrm>
            <a:custGeom>
              <a:rect b="b" l="l" r="r" t="t"/>
              <a:pathLst>
                <a:path extrusionOk="0" h="3037" w="152310">
                  <a:moveTo>
                    <a:pt x="1" y="1"/>
                  </a:moveTo>
                  <a:lnTo>
                    <a:pt x="201" y="3036"/>
                  </a:lnTo>
                  <a:lnTo>
                    <a:pt x="152309" y="3036"/>
                  </a:lnTo>
                  <a:lnTo>
                    <a:pt x="15210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8"/>
            <p:cNvSpPr/>
            <p:nvPr/>
          </p:nvSpPr>
          <p:spPr>
            <a:xfrm>
              <a:off x="1889850" y="1654950"/>
              <a:ext cx="3807750" cy="75100"/>
            </a:xfrm>
            <a:custGeom>
              <a:rect b="b" l="l" r="r" t="t"/>
              <a:pathLst>
                <a:path extrusionOk="0" h="3004" w="152310">
                  <a:moveTo>
                    <a:pt x="1" y="1"/>
                  </a:moveTo>
                  <a:lnTo>
                    <a:pt x="201" y="3003"/>
                  </a:lnTo>
                  <a:lnTo>
                    <a:pt x="152309" y="3003"/>
                  </a:lnTo>
                  <a:lnTo>
                    <a:pt x="15210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8"/>
            <p:cNvSpPr/>
            <p:nvPr/>
          </p:nvSpPr>
          <p:spPr>
            <a:xfrm>
              <a:off x="1889850" y="1779225"/>
              <a:ext cx="3807750" cy="75075"/>
            </a:xfrm>
            <a:custGeom>
              <a:rect b="b" l="l" r="r" t="t"/>
              <a:pathLst>
                <a:path extrusionOk="0" h="3003" w="152310">
                  <a:moveTo>
                    <a:pt x="1" y="0"/>
                  </a:moveTo>
                  <a:lnTo>
                    <a:pt x="201" y="3002"/>
                  </a:lnTo>
                  <a:lnTo>
                    <a:pt x="152309" y="3002"/>
                  </a:lnTo>
                  <a:lnTo>
                    <a:pt x="15210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8"/>
            <p:cNvSpPr/>
            <p:nvPr/>
          </p:nvSpPr>
          <p:spPr>
            <a:xfrm>
              <a:off x="1774775" y="4458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8"/>
            <p:cNvSpPr/>
            <p:nvPr/>
          </p:nvSpPr>
          <p:spPr>
            <a:xfrm>
              <a:off x="2789675" y="1377250"/>
              <a:ext cx="85900" cy="10050"/>
            </a:xfrm>
            <a:custGeom>
              <a:rect b="b" l="l" r="r" t="t"/>
              <a:pathLst>
                <a:path extrusionOk="0" h="402" w="3436">
                  <a:moveTo>
                    <a:pt x="0" y="1"/>
                  </a:moveTo>
                  <a:lnTo>
                    <a:pt x="0" y="401"/>
                  </a:lnTo>
                  <a:lnTo>
                    <a:pt x="3436" y="401"/>
                  </a:lnTo>
                  <a:lnTo>
                    <a:pt x="3436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8"/>
            <p:cNvSpPr/>
            <p:nvPr/>
          </p:nvSpPr>
          <p:spPr>
            <a:xfrm>
              <a:off x="2421075" y="1377250"/>
              <a:ext cx="294400" cy="10050"/>
            </a:xfrm>
            <a:custGeom>
              <a:rect b="b" l="l" r="r" t="t"/>
              <a:pathLst>
                <a:path extrusionOk="0" h="402" w="11776">
                  <a:moveTo>
                    <a:pt x="0" y="1"/>
                  </a:moveTo>
                  <a:lnTo>
                    <a:pt x="0" y="401"/>
                  </a:lnTo>
                  <a:lnTo>
                    <a:pt x="11775" y="401"/>
                  </a:lnTo>
                  <a:lnTo>
                    <a:pt x="11775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8"/>
            <p:cNvSpPr/>
            <p:nvPr/>
          </p:nvSpPr>
          <p:spPr>
            <a:xfrm>
              <a:off x="2137575" y="1413100"/>
              <a:ext cx="2408325" cy="1604550"/>
            </a:xfrm>
            <a:custGeom>
              <a:rect b="b" l="l" r="r" t="t"/>
              <a:pathLst>
                <a:path extrusionOk="0" h="64182" w="96333">
                  <a:moveTo>
                    <a:pt x="3278" y="1"/>
                  </a:moveTo>
                  <a:cubicBezTo>
                    <a:pt x="1437" y="1"/>
                    <a:pt x="1" y="1621"/>
                    <a:pt x="199" y="3470"/>
                  </a:cubicBezTo>
                  <a:lnTo>
                    <a:pt x="5303" y="60711"/>
                  </a:lnTo>
                  <a:cubicBezTo>
                    <a:pt x="5469" y="62680"/>
                    <a:pt x="7104" y="64147"/>
                    <a:pt x="9039" y="64181"/>
                  </a:cubicBezTo>
                  <a:lnTo>
                    <a:pt x="92998" y="64181"/>
                  </a:lnTo>
                  <a:cubicBezTo>
                    <a:pt x="93018" y="64181"/>
                    <a:pt x="93037" y="64181"/>
                    <a:pt x="93056" y="64181"/>
                  </a:cubicBezTo>
                  <a:cubicBezTo>
                    <a:pt x="94896" y="64181"/>
                    <a:pt x="96332" y="62594"/>
                    <a:pt x="96134" y="60745"/>
                  </a:cubicBezTo>
                  <a:lnTo>
                    <a:pt x="91030" y="3470"/>
                  </a:lnTo>
                  <a:cubicBezTo>
                    <a:pt x="90830" y="1536"/>
                    <a:pt x="89196" y="35"/>
                    <a:pt x="87261" y="1"/>
                  </a:cubicBezTo>
                  <a:lnTo>
                    <a:pt x="3334" y="1"/>
                  </a:lnTo>
                  <a:cubicBezTo>
                    <a:pt x="3316" y="1"/>
                    <a:pt x="3297" y="1"/>
                    <a:pt x="3278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8"/>
            <p:cNvSpPr/>
            <p:nvPr/>
          </p:nvSpPr>
          <p:spPr>
            <a:xfrm>
              <a:off x="2144250" y="1413100"/>
              <a:ext cx="2408300" cy="1604550"/>
            </a:xfrm>
            <a:custGeom>
              <a:rect b="b" l="l" r="r" t="t"/>
              <a:pathLst>
                <a:path extrusionOk="0" h="64182" w="96332">
                  <a:moveTo>
                    <a:pt x="3278" y="1"/>
                  </a:moveTo>
                  <a:cubicBezTo>
                    <a:pt x="1437" y="1"/>
                    <a:pt x="1" y="1621"/>
                    <a:pt x="199" y="3470"/>
                  </a:cubicBezTo>
                  <a:lnTo>
                    <a:pt x="5302" y="60711"/>
                  </a:lnTo>
                  <a:cubicBezTo>
                    <a:pt x="5503" y="62646"/>
                    <a:pt x="7104" y="64147"/>
                    <a:pt x="9038" y="64181"/>
                  </a:cubicBezTo>
                  <a:lnTo>
                    <a:pt x="92998" y="64181"/>
                  </a:lnTo>
                  <a:cubicBezTo>
                    <a:pt x="93017" y="64181"/>
                    <a:pt x="93037" y="64181"/>
                    <a:pt x="93056" y="64181"/>
                  </a:cubicBezTo>
                  <a:cubicBezTo>
                    <a:pt x="94896" y="64181"/>
                    <a:pt x="96332" y="62594"/>
                    <a:pt x="96134" y="60745"/>
                  </a:cubicBezTo>
                  <a:lnTo>
                    <a:pt x="91030" y="3470"/>
                  </a:lnTo>
                  <a:cubicBezTo>
                    <a:pt x="90830" y="1536"/>
                    <a:pt x="89229" y="35"/>
                    <a:pt x="87261" y="1"/>
                  </a:cubicBezTo>
                  <a:lnTo>
                    <a:pt x="3334" y="1"/>
                  </a:lnTo>
                  <a:cubicBezTo>
                    <a:pt x="3316" y="1"/>
                    <a:pt x="3297" y="1"/>
                    <a:pt x="3278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8"/>
            <p:cNvSpPr/>
            <p:nvPr/>
          </p:nvSpPr>
          <p:spPr>
            <a:xfrm>
              <a:off x="2144250" y="1413100"/>
              <a:ext cx="2408300" cy="1604550"/>
            </a:xfrm>
            <a:custGeom>
              <a:rect b="b" l="l" r="r" t="t"/>
              <a:pathLst>
                <a:path extrusionOk="0" h="64182" w="96332">
                  <a:moveTo>
                    <a:pt x="3278" y="1"/>
                  </a:moveTo>
                  <a:cubicBezTo>
                    <a:pt x="1437" y="1"/>
                    <a:pt x="1" y="1621"/>
                    <a:pt x="199" y="3470"/>
                  </a:cubicBezTo>
                  <a:lnTo>
                    <a:pt x="5302" y="60711"/>
                  </a:lnTo>
                  <a:cubicBezTo>
                    <a:pt x="5503" y="62646"/>
                    <a:pt x="7104" y="64147"/>
                    <a:pt x="9038" y="64181"/>
                  </a:cubicBezTo>
                  <a:lnTo>
                    <a:pt x="92998" y="64181"/>
                  </a:lnTo>
                  <a:cubicBezTo>
                    <a:pt x="93017" y="64181"/>
                    <a:pt x="93037" y="64181"/>
                    <a:pt x="93056" y="64181"/>
                  </a:cubicBezTo>
                  <a:cubicBezTo>
                    <a:pt x="94896" y="64181"/>
                    <a:pt x="96332" y="62594"/>
                    <a:pt x="96134" y="60745"/>
                  </a:cubicBezTo>
                  <a:lnTo>
                    <a:pt x="91030" y="3470"/>
                  </a:lnTo>
                  <a:cubicBezTo>
                    <a:pt x="90830" y="1536"/>
                    <a:pt x="89229" y="35"/>
                    <a:pt x="87261" y="1"/>
                  </a:cubicBezTo>
                  <a:lnTo>
                    <a:pt x="3334" y="1"/>
                  </a:lnTo>
                  <a:cubicBezTo>
                    <a:pt x="3316" y="1"/>
                    <a:pt x="3297" y="1"/>
                    <a:pt x="3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8"/>
            <p:cNvSpPr/>
            <p:nvPr/>
          </p:nvSpPr>
          <p:spPr>
            <a:xfrm>
              <a:off x="2170900" y="1456475"/>
              <a:ext cx="2222425" cy="85925"/>
            </a:xfrm>
            <a:custGeom>
              <a:rect b="b" l="l" r="r" t="t"/>
              <a:pathLst>
                <a:path extrusionOk="0" h="3437" w="88897">
                  <a:moveTo>
                    <a:pt x="2135" y="1"/>
                  </a:moveTo>
                  <a:cubicBezTo>
                    <a:pt x="0" y="201"/>
                    <a:pt x="500" y="3437"/>
                    <a:pt x="2669" y="3437"/>
                  </a:cubicBezTo>
                  <a:lnTo>
                    <a:pt x="86729" y="3437"/>
                  </a:lnTo>
                  <a:cubicBezTo>
                    <a:pt x="88897" y="3437"/>
                    <a:pt x="88830" y="201"/>
                    <a:pt x="86629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8"/>
            <p:cNvSpPr/>
            <p:nvPr/>
          </p:nvSpPr>
          <p:spPr>
            <a:xfrm>
              <a:off x="2241775" y="1474825"/>
              <a:ext cx="51725" cy="50075"/>
            </a:xfrm>
            <a:custGeom>
              <a:rect b="b" l="l" r="r" t="t"/>
              <a:pathLst>
                <a:path extrusionOk="0" h="2003" w="2069">
                  <a:moveTo>
                    <a:pt x="864" y="426"/>
                  </a:moveTo>
                  <a:cubicBezTo>
                    <a:pt x="887" y="426"/>
                    <a:pt x="911" y="428"/>
                    <a:pt x="934" y="434"/>
                  </a:cubicBezTo>
                  <a:cubicBezTo>
                    <a:pt x="1268" y="434"/>
                    <a:pt x="1568" y="668"/>
                    <a:pt x="1602" y="1035"/>
                  </a:cubicBezTo>
                  <a:cubicBezTo>
                    <a:pt x="1602" y="1168"/>
                    <a:pt x="1568" y="1335"/>
                    <a:pt x="1468" y="1435"/>
                  </a:cubicBezTo>
                  <a:cubicBezTo>
                    <a:pt x="1368" y="1535"/>
                    <a:pt x="1235" y="1602"/>
                    <a:pt x="1068" y="1602"/>
                  </a:cubicBezTo>
                  <a:cubicBezTo>
                    <a:pt x="734" y="1602"/>
                    <a:pt x="467" y="1335"/>
                    <a:pt x="434" y="1001"/>
                  </a:cubicBezTo>
                  <a:cubicBezTo>
                    <a:pt x="401" y="835"/>
                    <a:pt x="467" y="701"/>
                    <a:pt x="567" y="568"/>
                  </a:cubicBezTo>
                  <a:cubicBezTo>
                    <a:pt x="650" y="485"/>
                    <a:pt x="755" y="426"/>
                    <a:pt x="864" y="426"/>
                  </a:cubicBezTo>
                  <a:close/>
                  <a:moveTo>
                    <a:pt x="934" y="1"/>
                  </a:moveTo>
                  <a:cubicBezTo>
                    <a:pt x="668" y="1"/>
                    <a:pt x="434" y="101"/>
                    <a:pt x="234" y="301"/>
                  </a:cubicBezTo>
                  <a:cubicBezTo>
                    <a:pt x="67" y="501"/>
                    <a:pt x="0" y="768"/>
                    <a:pt x="0" y="1035"/>
                  </a:cubicBezTo>
                  <a:cubicBezTo>
                    <a:pt x="67" y="1569"/>
                    <a:pt x="534" y="2002"/>
                    <a:pt x="1068" y="2002"/>
                  </a:cubicBezTo>
                  <a:cubicBezTo>
                    <a:pt x="1635" y="2002"/>
                    <a:pt x="2069" y="1535"/>
                    <a:pt x="2002" y="1001"/>
                  </a:cubicBezTo>
                  <a:cubicBezTo>
                    <a:pt x="1935" y="434"/>
                    <a:pt x="1501" y="1"/>
                    <a:pt x="9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8"/>
            <p:cNvSpPr/>
            <p:nvPr/>
          </p:nvSpPr>
          <p:spPr>
            <a:xfrm>
              <a:off x="2307650" y="1474825"/>
              <a:ext cx="52575" cy="50075"/>
            </a:xfrm>
            <a:custGeom>
              <a:rect b="b" l="l" r="r" t="t"/>
              <a:pathLst>
                <a:path extrusionOk="0" h="2003" w="2103">
                  <a:moveTo>
                    <a:pt x="928" y="426"/>
                  </a:moveTo>
                  <a:cubicBezTo>
                    <a:pt x="953" y="426"/>
                    <a:pt x="978" y="428"/>
                    <a:pt x="1001" y="434"/>
                  </a:cubicBezTo>
                  <a:cubicBezTo>
                    <a:pt x="1335" y="434"/>
                    <a:pt x="1602" y="668"/>
                    <a:pt x="1635" y="1035"/>
                  </a:cubicBezTo>
                  <a:cubicBezTo>
                    <a:pt x="1668" y="1168"/>
                    <a:pt x="1635" y="1335"/>
                    <a:pt x="1535" y="1435"/>
                  </a:cubicBezTo>
                  <a:cubicBezTo>
                    <a:pt x="1435" y="1535"/>
                    <a:pt x="1268" y="1602"/>
                    <a:pt x="1135" y="1602"/>
                  </a:cubicBezTo>
                  <a:cubicBezTo>
                    <a:pt x="801" y="1602"/>
                    <a:pt x="501" y="1335"/>
                    <a:pt x="468" y="1001"/>
                  </a:cubicBezTo>
                  <a:cubicBezTo>
                    <a:pt x="468" y="835"/>
                    <a:pt x="501" y="701"/>
                    <a:pt x="601" y="568"/>
                  </a:cubicBezTo>
                  <a:cubicBezTo>
                    <a:pt x="683" y="485"/>
                    <a:pt x="811" y="426"/>
                    <a:pt x="928" y="426"/>
                  </a:cubicBezTo>
                  <a:close/>
                  <a:moveTo>
                    <a:pt x="1001" y="1"/>
                  </a:moveTo>
                  <a:cubicBezTo>
                    <a:pt x="434" y="1"/>
                    <a:pt x="1" y="468"/>
                    <a:pt x="67" y="1035"/>
                  </a:cubicBezTo>
                  <a:cubicBezTo>
                    <a:pt x="134" y="1569"/>
                    <a:pt x="568" y="2002"/>
                    <a:pt x="1135" y="2002"/>
                  </a:cubicBezTo>
                  <a:cubicBezTo>
                    <a:pt x="1402" y="2002"/>
                    <a:pt x="1635" y="1902"/>
                    <a:pt x="1835" y="1702"/>
                  </a:cubicBezTo>
                  <a:cubicBezTo>
                    <a:pt x="2002" y="1502"/>
                    <a:pt x="2102" y="1235"/>
                    <a:pt x="2069" y="1001"/>
                  </a:cubicBezTo>
                  <a:cubicBezTo>
                    <a:pt x="2002" y="434"/>
                    <a:pt x="1535" y="1"/>
                    <a:pt x="10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8"/>
            <p:cNvSpPr/>
            <p:nvPr/>
          </p:nvSpPr>
          <p:spPr>
            <a:xfrm>
              <a:off x="2376025" y="1474825"/>
              <a:ext cx="50900" cy="50075"/>
            </a:xfrm>
            <a:custGeom>
              <a:rect b="b" l="l" r="r" t="t"/>
              <a:pathLst>
                <a:path extrusionOk="0" h="2003" w="2036">
                  <a:moveTo>
                    <a:pt x="958" y="433"/>
                  </a:moveTo>
                  <a:lnTo>
                    <a:pt x="958" y="433"/>
                  </a:lnTo>
                  <a:cubicBezTo>
                    <a:pt x="951" y="433"/>
                    <a:pt x="943" y="434"/>
                    <a:pt x="935" y="434"/>
                  </a:cubicBezTo>
                  <a:lnTo>
                    <a:pt x="968" y="434"/>
                  </a:lnTo>
                  <a:cubicBezTo>
                    <a:pt x="965" y="434"/>
                    <a:pt x="962" y="433"/>
                    <a:pt x="958" y="433"/>
                  </a:cubicBezTo>
                  <a:close/>
                  <a:moveTo>
                    <a:pt x="883" y="426"/>
                  </a:moveTo>
                  <a:cubicBezTo>
                    <a:pt x="907" y="426"/>
                    <a:pt x="932" y="428"/>
                    <a:pt x="958" y="433"/>
                  </a:cubicBezTo>
                  <a:lnTo>
                    <a:pt x="958" y="433"/>
                  </a:lnTo>
                  <a:cubicBezTo>
                    <a:pt x="969" y="432"/>
                    <a:pt x="980" y="432"/>
                    <a:pt x="991" y="432"/>
                  </a:cubicBezTo>
                  <a:cubicBezTo>
                    <a:pt x="1302" y="432"/>
                    <a:pt x="1571" y="689"/>
                    <a:pt x="1602" y="1035"/>
                  </a:cubicBezTo>
                  <a:cubicBezTo>
                    <a:pt x="1635" y="1168"/>
                    <a:pt x="1569" y="1335"/>
                    <a:pt x="1469" y="1435"/>
                  </a:cubicBezTo>
                  <a:cubicBezTo>
                    <a:pt x="1369" y="1535"/>
                    <a:pt x="1235" y="1602"/>
                    <a:pt x="1102" y="1602"/>
                  </a:cubicBezTo>
                  <a:cubicBezTo>
                    <a:pt x="768" y="1602"/>
                    <a:pt x="468" y="1335"/>
                    <a:pt x="435" y="1001"/>
                  </a:cubicBezTo>
                  <a:cubicBezTo>
                    <a:pt x="435" y="835"/>
                    <a:pt x="468" y="701"/>
                    <a:pt x="568" y="568"/>
                  </a:cubicBezTo>
                  <a:cubicBezTo>
                    <a:pt x="650" y="485"/>
                    <a:pt x="755" y="426"/>
                    <a:pt x="883" y="426"/>
                  </a:cubicBezTo>
                  <a:close/>
                  <a:moveTo>
                    <a:pt x="968" y="1"/>
                  </a:moveTo>
                  <a:cubicBezTo>
                    <a:pt x="701" y="1"/>
                    <a:pt x="435" y="101"/>
                    <a:pt x="268" y="301"/>
                  </a:cubicBezTo>
                  <a:cubicBezTo>
                    <a:pt x="68" y="501"/>
                    <a:pt x="1" y="768"/>
                    <a:pt x="34" y="1035"/>
                  </a:cubicBezTo>
                  <a:cubicBezTo>
                    <a:pt x="68" y="1569"/>
                    <a:pt x="535" y="2002"/>
                    <a:pt x="1102" y="2002"/>
                  </a:cubicBezTo>
                  <a:cubicBezTo>
                    <a:pt x="1369" y="2002"/>
                    <a:pt x="1602" y="1902"/>
                    <a:pt x="1802" y="1702"/>
                  </a:cubicBezTo>
                  <a:cubicBezTo>
                    <a:pt x="1969" y="1502"/>
                    <a:pt x="2036" y="1235"/>
                    <a:pt x="2036" y="1001"/>
                  </a:cubicBezTo>
                  <a:cubicBezTo>
                    <a:pt x="1969" y="434"/>
                    <a:pt x="1502" y="1"/>
                    <a:pt x="9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8"/>
            <p:cNvSpPr/>
            <p:nvPr/>
          </p:nvSpPr>
          <p:spPr>
            <a:xfrm>
              <a:off x="2262625" y="1634950"/>
              <a:ext cx="2179075" cy="1240900"/>
            </a:xfrm>
            <a:custGeom>
              <a:rect b="b" l="l" r="r" t="t"/>
              <a:pathLst>
                <a:path extrusionOk="0" h="49636" w="87163">
                  <a:moveTo>
                    <a:pt x="1201" y="0"/>
                  </a:moveTo>
                  <a:cubicBezTo>
                    <a:pt x="534" y="0"/>
                    <a:pt x="0" y="567"/>
                    <a:pt x="67" y="1268"/>
                  </a:cubicBezTo>
                  <a:lnTo>
                    <a:pt x="4270" y="48368"/>
                  </a:lnTo>
                  <a:cubicBezTo>
                    <a:pt x="4337" y="49069"/>
                    <a:pt x="4904" y="49603"/>
                    <a:pt x="5638" y="49636"/>
                  </a:cubicBezTo>
                  <a:lnTo>
                    <a:pt x="85962" y="49636"/>
                  </a:lnTo>
                  <a:cubicBezTo>
                    <a:pt x="86629" y="49636"/>
                    <a:pt x="87163" y="49035"/>
                    <a:pt x="87096" y="48368"/>
                  </a:cubicBezTo>
                  <a:lnTo>
                    <a:pt x="82859" y="1268"/>
                  </a:lnTo>
                  <a:cubicBezTo>
                    <a:pt x="82793" y="534"/>
                    <a:pt x="82226" y="0"/>
                    <a:pt x="814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8"/>
            <p:cNvSpPr/>
            <p:nvPr/>
          </p:nvSpPr>
          <p:spPr>
            <a:xfrm>
              <a:off x="3004825" y="3811500"/>
              <a:ext cx="1544450" cy="154300"/>
            </a:xfrm>
            <a:custGeom>
              <a:rect b="b" l="l" r="r" t="t"/>
              <a:pathLst>
                <a:path extrusionOk="0" h="6172" w="61778">
                  <a:moveTo>
                    <a:pt x="3836" y="1"/>
                  </a:moveTo>
                  <a:cubicBezTo>
                    <a:pt x="4937" y="3403"/>
                    <a:pt x="3403" y="6172"/>
                    <a:pt x="0" y="6172"/>
                  </a:cubicBezTo>
                  <a:lnTo>
                    <a:pt x="56841" y="6172"/>
                  </a:lnTo>
                  <a:cubicBezTo>
                    <a:pt x="60243" y="6172"/>
                    <a:pt x="61778" y="3403"/>
                    <a:pt x="606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8"/>
            <p:cNvSpPr/>
            <p:nvPr/>
          </p:nvSpPr>
          <p:spPr>
            <a:xfrm>
              <a:off x="2491950" y="1721675"/>
              <a:ext cx="1879700" cy="2244125"/>
            </a:xfrm>
            <a:custGeom>
              <a:rect b="b" l="l" r="r" t="t"/>
              <a:pathLst>
                <a:path extrusionOk="0" h="89765" w="75188">
                  <a:moveTo>
                    <a:pt x="1" y="0"/>
                  </a:moveTo>
                  <a:cubicBezTo>
                    <a:pt x="12176" y="27887"/>
                    <a:pt x="2769" y="55740"/>
                    <a:pt x="11976" y="83594"/>
                  </a:cubicBezTo>
                  <a:cubicBezTo>
                    <a:pt x="13077" y="86996"/>
                    <a:pt x="17113" y="89765"/>
                    <a:pt x="20515" y="89765"/>
                  </a:cubicBezTo>
                  <a:cubicBezTo>
                    <a:pt x="23918" y="89765"/>
                    <a:pt x="25452" y="86996"/>
                    <a:pt x="24351" y="83594"/>
                  </a:cubicBezTo>
                  <a:lnTo>
                    <a:pt x="74987" y="83594"/>
                  </a:lnTo>
                  <a:cubicBezTo>
                    <a:pt x="65781" y="55740"/>
                    <a:pt x="75188" y="27887"/>
                    <a:pt x="63012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8"/>
            <p:cNvSpPr/>
            <p:nvPr/>
          </p:nvSpPr>
          <p:spPr>
            <a:xfrm>
              <a:off x="2491950" y="1721675"/>
              <a:ext cx="1879700" cy="2244125"/>
            </a:xfrm>
            <a:custGeom>
              <a:rect b="b" l="l" r="r" t="t"/>
              <a:pathLst>
                <a:path extrusionOk="0" h="89765" w="75188">
                  <a:moveTo>
                    <a:pt x="1" y="0"/>
                  </a:moveTo>
                  <a:cubicBezTo>
                    <a:pt x="12176" y="27887"/>
                    <a:pt x="2769" y="55740"/>
                    <a:pt x="11976" y="83594"/>
                  </a:cubicBezTo>
                  <a:cubicBezTo>
                    <a:pt x="13077" y="86996"/>
                    <a:pt x="17113" y="89765"/>
                    <a:pt x="20515" y="89765"/>
                  </a:cubicBezTo>
                  <a:cubicBezTo>
                    <a:pt x="23918" y="89765"/>
                    <a:pt x="25452" y="86996"/>
                    <a:pt x="24351" y="83594"/>
                  </a:cubicBezTo>
                  <a:lnTo>
                    <a:pt x="74987" y="83594"/>
                  </a:lnTo>
                  <a:cubicBezTo>
                    <a:pt x="65781" y="55740"/>
                    <a:pt x="75188" y="27887"/>
                    <a:pt x="630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8"/>
            <p:cNvSpPr/>
            <p:nvPr/>
          </p:nvSpPr>
          <p:spPr>
            <a:xfrm>
              <a:off x="2692925" y="1866775"/>
              <a:ext cx="471200" cy="383625"/>
            </a:xfrm>
            <a:custGeom>
              <a:rect b="b" l="l" r="r" t="t"/>
              <a:pathLst>
                <a:path extrusionOk="0" h="15345" w="18848">
                  <a:moveTo>
                    <a:pt x="1" y="1"/>
                  </a:moveTo>
                  <a:cubicBezTo>
                    <a:pt x="1668" y="5004"/>
                    <a:pt x="2836" y="10108"/>
                    <a:pt x="3503" y="15345"/>
                  </a:cubicBezTo>
                  <a:lnTo>
                    <a:pt x="18847" y="15345"/>
                  </a:lnTo>
                  <a:cubicBezTo>
                    <a:pt x="18147" y="10108"/>
                    <a:pt x="16979" y="5004"/>
                    <a:pt x="15345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8"/>
            <p:cNvSpPr/>
            <p:nvPr/>
          </p:nvSpPr>
          <p:spPr>
            <a:xfrm>
              <a:off x="3271675" y="3286950"/>
              <a:ext cx="924025" cy="417825"/>
            </a:xfrm>
            <a:custGeom>
              <a:rect b="b" l="l" r="r" t="t"/>
              <a:pathLst>
                <a:path extrusionOk="0" h="16713" w="36961">
                  <a:moveTo>
                    <a:pt x="0" y="1"/>
                  </a:moveTo>
                  <a:cubicBezTo>
                    <a:pt x="434" y="5638"/>
                    <a:pt x="1368" y="11242"/>
                    <a:pt x="2769" y="16713"/>
                  </a:cubicBezTo>
                  <a:lnTo>
                    <a:pt x="36960" y="16713"/>
                  </a:lnTo>
                  <a:cubicBezTo>
                    <a:pt x="35559" y="11242"/>
                    <a:pt x="34625" y="5638"/>
                    <a:pt x="34192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8"/>
            <p:cNvSpPr/>
            <p:nvPr/>
          </p:nvSpPr>
          <p:spPr>
            <a:xfrm>
              <a:off x="3129075" y="1866775"/>
              <a:ext cx="868975" cy="42550"/>
            </a:xfrm>
            <a:custGeom>
              <a:rect b="b" l="l" r="r" t="t"/>
              <a:pathLst>
                <a:path extrusionOk="0" h="1702" w="34759">
                  <a:moveTo>
                    <a:pt x="0" y="1"/>
                  </a:moveTo>
                  <a:cubicBezTo>
                    <a:pt x="201" y="601"/>
                    <a:pt x="401" y="1168"/>
                    <a:pt x="567" y="1702"/>
                  </a:cubicBezTo>
                  <a:lnTo>
                    <a:pt x="34759" y="1702"/>
                  </a:lnTo>
                  <a:cubicBezTo>
                    <a:pt x="34592" y="1135"/>
                    <a:pt x="34392" y="568"/>
                    <a:pt x="34191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8"/>
            <p:cNvSpPr/>
            <p:nvPr/>
          </p:nvSpPr>
          <p:spPr>
            <a:xfrm>
              <a:off x="3163275" y="1978525"/>
              <a:ext cx="865625" cy="42550"/>
            </a:xfrm>
            <a:custGeom>
              <a:rect b="b" l="l" r="r" t="t"/>
              <a:pathLst>
                <a:path extrusionOk="0" h="1702" w="34625">
                  <a:moveTo>
                    <a:pt x="0" y="1"/>
                  </a:moveTo>
                  <a:cubicBezTo>
                    <a:pt x="133" y="568"/>
                    <a:pt x="267" y="1135"/>
                    <a:pt x="434" y="1702"/>
                  </a:cubicBezTo>
                  <a:lnTo>
                    <a:pt x="34625" y="1702"/>
                  </a:lnTo>
                  <a:cubicBezTo>
                    <a:pt x="34458" y="1101"/>
                    <a:pt x="34325" y="534"/>
                    <a:pt x="34191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8"/>
            <p:cNvSpPr/>
            <p:nvPr/>
          </p:nvSpPr>
          <p:spPr>
            <a:xfrm>
              <a:off x="3189125" y="2088600"/>
              <a:ext cx="671325" cy="42550"/>
            </a:xfrm>
            <a:custGeom>
              <a:rect b="b" l="l" r="r" t="t"/>
              <a:pathLst>
                <a:path extrusionOk="0" h="1702" w="26853">
                  <a:moveTo>
                    <a:pt x="0" y="1"/>
                  </a:moveTo>
                  <a:cubicBezTo>
                    <a:pt x="134" y="568"/>
                    <a:pt x="234" y="1135"/>
                    <a:pt x="334" y="1702"/>
                  </a:cubicBezTo>
                  <a:lnTo>
                    <a:pt x="26853" y="1702"/>
                  </a:lnTo>
                  <a:cubicBezTo>
                    <a:pt x="26753" y="1135"/>
                    <a:pt x="26619" y="568"/>
                    <a:pt x="26519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8"/>
            <p:cNvSpPr/>
            <p:nvPr/>
          </p:nvSpPr>
          <p:spPr>
            <a:xfrm>
              <a:off x="3229975" y="2360475"/>
              <a:ext cx="857300" cy="27525"/>
            </a:xfrm>
            <a:custGeom>
              <a:rect b="b" l="l" r="r" t="t"/>
              <a:pathLst>
                <a:path extrusionOk="0" h="1101" w="34292">
                  <a:moveTo>
                    <a:pt x="1" y="0"/>
                  </a:moveTo>
                  <a:cubicBezTo>
                    <a:pt x="34" y="367"/>
                    <a:pt x="67" y="734"/>
                    <a:pt x="101" y="1101"/>
                  </a:cubicBezTo>
                  <a:lnTo>
                    <a:pt x="34292" y="1101"/>
                  </a:lnTo>
                  <a:cubicBezTo>
                    <a:pt x="34258" y="734"/>
                    <a:pt x="34225" y="367"/>
                    <a:pt x="34192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8"/>
            <p:cNvSpPr/>
            <p:nvPr/>
          </p:nvSpPr>
          <p:spPr>
            <a:xfrm>
              <a:off x="3236650" y="2433025"/>
              <a:ext cx="856475" cy="28375"/>
            </a:xfrm>
            <a:custGeom>
              <a:rect b="b" l="l" r="r" t="t"/>
              <a:pathLst>
                <a:path extrusionOk="0" h="1135" w="34259">
                  <a:moveTo>
                    <a:pt x="0" y="0"/>
                  </a:moveTo>
                  <a:cubicBezTo>
                    <a:pt x="34" y="367"/>
                    <a:pt x="34" y="767"/>
                    <a:pt x="67" y="1134"/>
                  </a:cubicBezTo>
                  <a:lnTo>
                    <a:pt x="34258" y="1134"/>
                  </a:lnTo>
                  <a:cubicBezTo>
                    <a:pt x="34225" y="767"/>
                    <a:pt x="34225" y="367"/>
                    <a:pt x="34192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8"/>
            <p:cNvSpPr/>
            <p:nvPr/>
          </p:nvSpPr>
          <p:spPr>
            <a:xfrm>
              <a:off x="3241650" y="2506400"/>
              <a:ext cx="618800" cy="27550"/>
            </a:xfrm>
            <a:custGeom>
              <a:rect b="b" l="l" r="r" t="t"/>
              <a:pathLst>
                <a:path extrusionOk="0" h="1102" w="24752">
                  <a:moveTo>
                    <a:pt x="1" y="1"/>
                  </a:moveTo>
                  <a:cubicBezTo>
                    <a:pt x="1" y="368"/>
                    <a:pt x="34" y="734"/>
                    <a:pt x="34" y="1101"/>
                  </a:cubicBezTo>
                  <a:lnTo>
                    <a:pt x="24752" y="1101"/>
                  </a:lnTo>
                  <a:lnTo>
                    <a:pt x="24685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8"/>
            <p:cNvSpPr/>
            <p:nvPr/>
          </p:nvSpPr>
          <p:spPr>
            <a:xfrm>
              <a:off x="3245000" y="2578950"/>
              <a:ext cx="855625" cy="28375"/>
            </a:xfrm>
            <a:custGeom>
              <a:rect b="b" l="l" r="r" t="t"/>
              <a:pathLst>
                <a:path extrusionOk="0" h="1135" w="34225">
                  <a:moveTo>
                    <a:pt x="0" y="1"/>
                  </a:moveTo>
                  <a:cubicBezTo>
                    <a:pt x="33" y="368"/>
                    <a:pt x="33" y="735"/>
                    <a:pt x="33" y="1135"/>
                  </a:cubicBezTo>
                  <a:lnTo>
                    <a:pt x="34224" y="1135"/>
                  </a:lnTo>
                  <a:cubicBezTo>
                    <a:pt x="34224" y="735"/>
                    <a:pt x="34224" y="368"/>
                    <a:pt x="34191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8"/>
            <p:cNvSpPr/>
            <p:nvPr/>
          </p:nvSpPr>
          <p:spPr>
            <a:xfrm>
              <a:off x="3247500" y="2651500"/>
              <a:ext cx="855625" cy="28375"/>
            </a:xfrm>
            <a:custGeom>
              <a:rect b="b" l="l" r="r" t="t"/>
              <a:pathLst>
                <a:path extrusionOk="0" h="1135" w="34225">
                  <a:moveTo>
                    <a:pt x="0" y="1"/>
                  </a:moveTo>
                  <a:cubicBezTo>
                    <a:pt x="33" y="401"/>
                    <a:pt x="33" y="768"/>
                    <a:pt x="33" y="1135"/>
                  </a:cubicBezTo>
                  <a:lnTo>
                    <a:pt x="34225" y="1135"/>
                  </a:lnTo>
                  <a:cubicBezTo>
                    <a:pt x="34225" y="768"/>
                    <a:pt x="34225" y="401"/>
                    <a:pt x="34191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8"/>
            <p:cNvSpPr/>
            <p:nvPr/>
          </p:nvSpPr>
          <p:spPr>
            <a:xfrm>
              <a:off x="3250000" y="2724900"/>
              <a:ext cx="196000" cy="27525"/>
            </a:xfrm>
            <a:custGeom>
              <a:rect b="b" l="l" r="r" t="t"/>
              <a:pathLst>
                <a:path extrusionOk="0" h="1101" w="7840">
                  <a:moveTo>
                    <a:pt x="0" y="0"/>
                  </a:moveTo>
                  <a:cubicBezTo>
                    <a:pt x="34" y="367"/>
                    <a:pt x="34" y="734"/>
                    <a:pt x="34" y="1101"/>
                  </a:cubicBezTo>
                  <a:lnTo>
                    <a:pt x="7839" y="1101"/>
                  </a:lnTo>
                  <a:cubicBezTo>
                    <a:pt x="7839" y="734"/>
                    <a:pt x="7806" y="367"/>
                    <a:pt x="7806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8"/>
            <p:cNvSpPr/>
            <p:nvPr/>
          </p:nvSpPr>
          <p:spPr>
            <a:xfrm>
              <a:off x="3251650" y="2797450"/>
              <a:ext cx="855650" cy="28375"/>
            </a:xfrm>
            <a:custGeom>
              <a:rect b="b" l="l" r="r" t="t"/>
              <a:pathLst>
                <a:path extrusionOk="0" h="1135" w="34226">
                  <a:moveTo>
                    <a:pt x="1" y="0"/>
                  </a:moveTo>
                  <a:cubicBezTo>
                    <a:pt x="34" y="367"/>
                    <a:pt x="34" y="768"/>
                    <a:pt x="34" y="1134"/>
                  </a:cubicBezTo>
                  <a:lnTo>
                    <a:pt x="34225" y="1134"/>
                  </a:lnTo>
                  <a:cubicBezTo>
                    <a:pt x="34192" y="768"/>
                    <a:pt x="34192" y="367"/>
                    <a:pt x="34192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8"/>
            <p:cNvSpPr/>
            <p:nvPr/>
          </p:nvSpPr>
          <p:spPr>
            <a:xfrm>
              <a:off x="3253325" y="2870825"/>
              <a:ext cx="855650" cy="27550"/>
            </a:xfrm>
            <a:custGeom>
              <a:rect b="b" l="l" r="r" t="t"/>
              <a:pathLst>
                <a:path extrusionOk="0" h="1102" w="34226">
                  <a:moveTo>
                    <a:pt x="1" y="1"/>
                  </a:moveTo>
                  <a:lnTo>
                    <a:pt x="34" y="1102"/>
                  </a:lnTo>
                  <a:lnTo>
                    <a:pt x="34225" y="1102"/>
                  </a:lnTo>
                  <a:lnTo>
                    <a:pt x="34192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8"/>
            <p:cNvSpPr/>
            <p:nvPr/>
          </p:nvSpPr>
          <p:spPr>
            <a:xfrm>
              <a:off x="3255000" y="2943375"/>
              <a:ext cx="855625" cy="28375"/>
            </a:xfrm>
            <a:custGeom>
              <a:rect b="b" l="l" r="r" t="t"/>
              <a:pathLst>
                <a:path extrusionOk="0" h="1135" w="34225">
                  <a:moveTo>
                    <a:pt x="0" y="1"/>
                  </a:moveTo>
                  <a:cubicBezTo>
                    <a:pt x="34" y="368"/>
                    <a:pt x="34" y="768"/>
                    <a:pt x="34" y="1135"/>
                  </a:cubicBezTo>
                  <a:lnTo>
                    <a:pt x="34225" y="1135"/>
                  </a:lnTo>
                  <a:cubicBezTo>
                    <a:pt x="34191" y="768"/>
                    <a:pt x="34191" y="368"/>
                    <a:pt x="34191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8"/>
            <p:cNvSpPr/>
            <p:nvPr/>
          </p:nvSpPr>
          <p:spPr>
            <a:xfrm>
              <a:off x="3256675" y="3016775"/>
              <a:ext cx="855625" cy="27550"/>
            </a:xfrm>
            <a:custGeom>
              <a:rect b="b" l="l" r="r" t="t"/>
              <a:pathLst>
                <a:path extrusionOk="0" h="1102" w="34225">
                  <a:moveTo>
                    <a:pt x="0" y="0"/>
                  </a:moveTo>
                  <a:lnTo>
                    <a:pt x="33" y="1101"/>
                  </a:lnTo>
                  <a:lnTo>
                    <a:pt x="34224" y="1101"/>
                  </a:lnTo>
                  <a:lnTo>
                    <a:pt x="34191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8"/>
            <p:cNvSpPr/>
            <p:nvPr/>
          </p:nvSpPr>
          <p:spPr>
            <a:xfrm>
              <a:off x="3259175" y="3089325"/>
              <a:ext cx="856450" cy="28375"/>
            </a:xfrm>
            <a:custGeom>
              <a:rect b="b" l="l" r="r" t="t"/>
              <a:pathLst>
                <a:path extrusionOk="0" h="1135" w="34258">
                  <a:moveTo>
                    <a:pt x="0" y="0"/>
                  </a:moveTo>
                  <a:cubicBezTo>
                    <a:pt x="33" y="367"/>
                    <a:pt x="67" y="734"/>
                    <a:pt x="67" y="1134"/>
                  </a:cubicBezTo>
                  <a:lnTo>
                    <a:pt x="34258" y="1134"/>
                  </a:lnTo>
                  <a:cubicBezTo>
                    <a:pt x="34225" y="734"/>
                    <a:pt x="34225" y="367"/>
                    <a:pt x="34191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8"/>
            <p:cNvSpPr/>
            <p:nvPr/>
          </p:nvSpPr>
          <p:spPr>
            <a:xfrm>
              <a:off x="3263325" y="3161875"/>
              <a:ext cx="361950" cy="28375"/>
            </a:xfrm>
            <a:custGeom>
              <a:rect b="b" l="l" r="r" t="t"/>
              <a:pathLst>
                <a:path extrusionOk="0" h="1135" w="14478">
                  <a:moveTo>
                    <a:pt x="1" y="0"/>
                  </a:moveTo>
                  <a:lnTo>
                    <a:pt x="68" y="1135"/>
                  </a:lnTo>
                  <a:lnTo>
                    <a:pt x="14478" y="1135"/>
                  </a:lnTo>
                  <a:lnTo>
                    <a:pt x="14411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8"/>
            <p:cNvSpPr/>
            <p:nvPr/>
          </p:nvSpPr>
          <p:spPr>
            <a:xfrm>
              <a:off x="4938700" y="1936000"/>
              <a:ext cx="262700" cy="588775"/>
            </a:xfrm>
            <a:custGeom>
              <a:rect b="b" l="l" r="r" t="t"/>
              <a:pathLst>
                <a:path extrusionOk="0" h="23551" w="10508">
                  <a:moveTo>
                    <a:pt x="3636" y="0"/>
                  </a:moveTo>
                  <a:lnTo>
                    <a:pt x="0" y="2902"/>
                  </a:lnTo>
                  <a:cubicBezTo>
                    <a:pt x="567" y="3670"/>
                    <a:pt x="1135" y="4504"/>
                    <a:pt x="1735" y="5304"/>
                  </a:cubicBezTo>
                  <a:cubicBezTo>
                    <a:pt x="2302" y="6105"/>
                    <a:pt x="2869" y="6939"/>
                    <a:pt x="3403" y="7773"/>
                  </a:cubicBezTo>
                  <a:cubicBezTo>
                    <a:pt x="4437" y="9374"/>
                    <a:pt x="5371" y="11075"/>
                    <a:pt x="6171" y="12843"/>
                  </a:cubicBezTo>
                  <a:lnTo>
                    <a:pt x="6305" y="13176"/>
                  </a:lnTo>
                  <a:lnTo>
                    <a:pt x="6338" y="13243"/>
                  </a:lnTo>
                  <a:cubicBezTo>
                    <a:pt x="6372" y="13243"/>
                    <a:pt x="6372" y="13310"/>
                    <a:pt x="6372" y="13443"/>
                  </a:cubicBezTo>
                  <a:cubicBezTo>
                    <a:pt x="6338" y="13777"/>
                    <a:pt x="6305" y="14110"/>
                    <a:pt x="6205" y="14411"/>
                  </a:cubicBezTo>
                  <a:cubicBezTo>
                    <a:pt x="5905" y="15278"/>
                    <a:pt x="5538" y="16112"/>
                    <a:pt x="5104" y="16912"/>
                  </a:cubicBezTo>
                  <a:cubicBezTo>
                    <a:pt x="4137" y="18680"/>
                    <a:pt x="3103" y="20382"/>
                    <a:pt x="1968" y="22016"/>
                  </a:cubicBezTo>
                  <a:lnTo>
                    <a:pt x="3670" y="23550"/>
                  </a:lnTo>
                  <a:cubicBezTo>
                    <a:pt x="5304" y="22149"/>
                    <a:pt x="6772" y="20548"/>
                    <a:pt x="8106" y="18814"/>
                  </a:cubicBezTo>
                  <a:cubicBezTo>
                    <a:pt x="8773" y="17880"/>
                    <a:pt x="9374" y="16879"/>
                    <a:pt x="9874" y="15812"/>
                  </a:cubicBezTo>
                  <a:cubicBezTo>
                    <a:pt x="10141" y="15178"/>
                    <a:pt x="10341" y="14511"/>
                    <a:pt x="10441" y="13810"/>
                  </a:cubicBezTo>
                  <a:cubicBezTo>
                    <a:pt x="10508" y="13343"/>
                    <a:pt x="10475" y="12910"/>
                    <a:pt x="10408" y="12443"/>
                  </a:cubicBezTo>
                  <a:cubicBezTo>
                    <a:pt x="10408" y="12309"/>
                    <a:pt x="10374" y="12209"/>
                    <a:pt x="10341" y="12076"/>
                  </a:cubicBezTo>
                  <a:lnTo>
                    <a:pt x="10274" y="11909"/>
                  </a:lnTo>
                  <a:lnTo>
                    <a:pt x="10241" y="11809"/>
                  </a:lnTo>
                  <a:lnTo>
                    <a:pt x="10108" y="11375"/>
                  </a:lnTo>
                  <a:cubicBezTo>
                    <a:pt x="9774" y="10308"/>
                    <a:pt x="9340" y="9274"/>
                    <a:pt x="8873" y="8273"/>
                  </a:cubicBezTo>
                  <a:cubicBezTo>
                    <a:pt x="8406" y="7272"/>
                    <a:pt x="7873" y="6305"/>
                    <a:pt x="7339" y="5371"/>
                  </a:cubicBezTo>
                  <a:cubicBezTo>
                    <a:pt x="6772" y="4437"/>
                    <a:pt x="6205" y="3536"/>
                    <a:pt x="5571" y="2636"/>
                  </a:cubicBezTo>
                  <a:cubicBezTo>
                    <a:pt x="5271" y="2202"/>
                    <a:pt x="4971" y="1768"/>
                    <a:pt x="4637" y="1335"/>
                  </a:cubicBezTo>
                  <a:cubicBezTo>
                    <a:pt x="4337" y="868"/>
                    <a:pt x="4003" y="467"/>
                    <a:pt x="3636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8"/>
            <p:cNvSpPr/>
            <p:nvPr/>
          </p:nvSpPr>
          <p:spPr>
            <a:xfrm>
              <a:off x="4944525" y="2473050"/>
              <a:ext cx="102600" cy="85925"/>
            </a:xfrm>
            <a:custGeom>
              <a:rect b="b" l="l" r="r" t="t"/>
              <a:pathLst>
                <a:path extrusionOk="0" h="3437" w="4104">
                  <a:moveTo>
                    <a:pt x="2803" y="0"/>
                  </a:moveTo>
                  <a:lnTo>
                    <a:pt x="1" y="801"/>
                  </a:lnTo>
                  <a:lnTo>
                    <a:pt x="2236" y="3436"/>
                  </a:lnTo>
                  <a:cubicBezTo>
                    <a:pt x="2236" y="3436"/>
                    <a:pt x="4104" y="2535"/>
                    <a:pt x="3904" y="1068"/>
                  </a:cubicBezTo>
                  <a:lnTo>
                    <a:pt x="2803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8"/>
            <p:cNvSpPr/>
            <p:nvPr/>
          </p:nvSpPr>
          <p:spPr>
            <a:xfrm>
              <a:off x="4894500" y="2493050"/>
              <a:ext cx="105925" cy="106775"/>
            </a:xfrm>
            <a:custGeom>
              <a:rect b="b" l="l" r="r" t="t"/>
              <a:pathLst>
                <a:path extrusionOk="0" h="4271" w="4237">
                  <a:moveTo>
                    <a:pt x="2002" y="1"/>
                  </a:moveTo>
                  <a:lnTo>
                    <a:pt x="0" y="2269"/>
                  </a:lnTo>
                  <a:lnTo>
                    <a:pt x="2536" y="4271"/>
                  </a:lnTo>
                  <a:lnTo>
                    <a:pt x="4237" y="2636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8"/>
            <p:cNvSpPr/>
            <p:nvPr/>
          </p:nvSpPr>
          <p:spPr>
            <a:xfrm>
              <a:off x="4629300" y="1589075"/>
              <a:ext cx="15050" cy="22550"/>
            </a:xfrm>
            <a:custGeom>
              <a:rect b="b" l="l" r="r" t="t"/>
              <a:pathLst>
                <a:path extrusionOk="0" h="902" w="602">
                  <a:moveTo>
                    <a:pt x="301" y="1"/>
                  </a:moveTo>
                  <a:cubicBezTo>
                    <a:pt x="134" y="1"/>
                    <a:pt x="1" y="201"/>
                    <a:pt x="1" y="468"/>
                  </a:cubicBezTo>
                  <a:cubicBezTo>
                    <a:pt x="1" y="701"/>
                    <a:pt x="134" y="901"/>
                    <a:pt x="301" y="901"/>
                  </a:cubicBezTo>
                  <a:cubicBezTo>
                    <a:pt x="468" y="901"/>
                    <a:pt x="601" y="701"/>
                    <a:pt x="601" y="468"/>
                  </a:cubicBezTo>
                  <a:cubicBezTo>
                    <a:pt x="601" y="201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8"/>
            <p:cNvSpPr/>
            <p:nvPr/>
          </p:nvSpPr>
          <p:spPr>
            <a:xfrm>
              <a:off x="4611800" y="1611600"/>
              <a:ext cx="29200" cy="59500"/>
            </a:xfrm>
            <a:custGeom>
              <a:rect b="b" l="l" r="r" t="t"/>
              <a:pathLst>
                <a:path extrusionOk="0" h="2380" w="1168">
                  <a:moveTo>
                    <a:pt x="1168" y="0"/>
                  </a:moveTo>
                  <a:cubicBezTo>
                    <a:pt x="901" y="768"/>
                    <a:pt x="501" y="1468"/>
                    <a:pt x="0" y="2102"/>
                  </a:cubicBezTo>
                  <a:cubicBezTo>
                    <a:pt x="237" y="2291"/>
                    <a:pt x="523" y="2380"/>
                    <a:pt x="813" y="2380"/>
                  </a:cubicBezTo>
                  <a:cubicBezTo>
                    <a:pt x="932" y="2380"/>
                    <a:pt x="1051" y="2365"/>
                    <a:pt x="1168" y="2335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8"/>
            <p:cNvSpPr/>
            <p:nvPr/>
          </p:nvSpPr>
          <p:spPr>
            <a:xfrm>
              <a:off x="4632650" y="1552425"/>
              <a:ext cx="37550" cy="14175"/>
            </a:xfrm>
            <a:custGeom>
              <a:rect b="b" l="l" r="r" t="t"/>
              <a:pathLst>
                <a:path extrusionOk="0" h="567" w="1502">
                  <a:moveTo>
                    <a:pt x="552" y="0"/>
                  </a:moveTo>
                  <a:cubicBezTo>
                    <a:pt x="404" y="0"/>
                    <a:pt x="252" y="22"/>
                    <a:pt x="100" y="66"/>
                  </a:cubicBezTo>
                  <a:cubicBezTo>
                    <a:pt x="34" y="99"/>
                    <a:pt x="0" y="166"/>
                    <a:pt x="34" y="266"/>
                  </a:cubicBezTo>
                  <a:cubicBezTo>
                    <a:pt x="58" y="315"/>
                    <a:pt x="100" y="346"/>
                    <a:pt x="147" y="346"/>
                  </a:cubicBezTo>
                  <a:cubicBezTo>
                    <a:pt x="165" y="346"/>
                    <a:pt x="183" y="341"/>
                    <a:pt x="200" y="333"/>
                  </a:cubicBezTo>
                  <a:cubicBezTo>
                    <a:pt x="311" y="303"/>
                    <a:pt x="424" y="288"/>
                    <a:pt x="535" y="288"/>
                  </a:cubicBezTo>
                  <a:cubicBezTo>
                    <a:pt x="796" y="288"/>
                    <a:pt x="1048" y="369"/>
                    <a:pt x="1235" y="533"/>
                  </a:cubicBezTo>
                  <a:cubicBezTo>
                    <a:pt x="1268" y="533"/>
                    <a:pt x="1301" y="566"/>
                    <a:pt x="1335" y="566"/>
                  </a:cubicBezTo>
                  <a:cubicBezTo>
                    <a:pt x="1368" y="566"/>
                    <a:pt x="1435" y="533"/>
                    <a:pt x="1435" y="499"/>
                  </a:cubicBezTo>
                  <a:cubicBezTo>
                    <a:pt x="1501" y="433"/>
                    <a:pt x="1468" y="333"/>
                    <a:pt x="1401" y="299"/>
                  </a:cubicBezTo>
                  <a:cubicBezTo>
                    <a:pt x="1154" y="96"/>
                    <a:pt x="860" y="0"/>
                    <a:pt x="5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8"/>
            <p:cNvSpPr/>
            <p:nvPr/>
          </p:nvSpPr>
          <p:spPr>
            <a:xfrm>
              <a:off x="4626800" y="1671650"/>
              <a:ext cx="233525" cy="252700"/>
            </a:xfrm>
            <a:custGeom>
              <a:rect b="b" l="l" r="r" t="t"/>
              <a:pathLst>
                <a:path extrusionOk="0" h="10108" w="9341">
                  <a:moveTo>
                    <a:pt x="8674" y="0"/>
                  </a:moveTo>
                  <a:lnTo>
                    <a:pt x="4404" y="3669"/>
                  </a:lnTo>
                  <a:cubicBezTo>
                    <a:pt x="4838" y="5404"/>
                    <a:pt x="4904" y="7239"/>
                    <a:pt x="2403" y="7839"/>
                  </a:cubicBezTo>
                  <a:cubicBezTo>
                    <a:pt x="2403" y="7839"/>
                    <a:pt x="1" y="10107"/>
                    <a:pt x="4571" y="10107"/>
                  </a:cubicBezTo>
                  <a:cubicBezTo>
                    <a:pt x="8740" y="10107"/>
                    <a:pt x="9341" y="7839"/>
                    <a:pt x="9341" y="7839"/>
                  </a:cubicBezTo>
                  <a:cubicBezTo>
                    <a:pt x="7773" y="6338"/>
                    <a:pt x="8240" y="2235"/>
                    <a:pt x="8674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8"/>
            <p:cNvSpPr/>
            <p:nvPr/>
          </p:nvSpPr>
          <p:spPr>
            <a:xfrm>
              <a:off x="4668500" y="1833600"/>
              <a:ext cx="224350" cy="57375"/>
            </a:xfrm>
            <a:custGeom>
              <a:rect b="b" l="l" r="r" t="t"/>
              <a:pathLst>
                <a:path extrusionOk="0" h="2295" w="8974">
                  <a:moveTo>
                    <a:pt x="4210" y="0"/>
                  </a:moveTo>
                  <a:cubicBezTo>
                    <a:pt x="3071" y="0"/>
                    <a:pt x="1982" y="80"/>
                    <a:pt x="1368" y="294"/>
                  </a:cubicBezTo>
                  <a:cubicBezTo>
                    <a:pt x="501" y="560"/>
                    <a:pt x="1" y="1428"/>
                    <a:pt x="234" y="2295"/>
                  </a:cubicBezTo>
                  <a:lnTo>
                    <a:pt x="8273" y="2128"/>
                  </a:lnTo>
                  <a:cubicBezTo>
                    <a:pt x="8607" y="1428"/>
                    <a:pt x="8974" y="594"/>
                    <a:pt x="8240" y="360"/>
                  </a:cubicBezTo>
                  <a:cubicBezTo>
                    <a:pt x="7740" y="180"/>
                    <a:pt x="5918" y="0"/>
                    <a:pt x="4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8"/>
            <p:cNvSpPr/>
            <p:nvPr/>
          </p:nvSpPr>
          <p:spPr>
            <a:xfrm>
              <a:off x="5213900" y="4338200"/>
              <a:ext cx="37550" cy="25400"/>
            </a:xfrm>
            <a:custGeom>
              <a:rect b="b" l="l" r="r" t="t"/>
              <a:pathLst>
                <a:path extrusionOk="0" h="1016" w="1502">
                  <a:moveTo>
                    <a:pt x="1268" y="181"/>
                  </a:moveTo>
                  <a:lnTo>
                    <a:pt x="1268" y="181"/>
                  </a:lnTo>
                  <a:cubicBezTo>
                    <a:pt x="979" y="502"/>
                    <a:pt x="537" y="884"/>
                    <a:pt x="325" y="884"/>
                  </a:cubicBezTo>
                  <a:cubicBezTo>
                    <a:pt x="317" y="884"/>
                    <a:pt x="308" y="883"/>
                    <a:pt x="300" y="882"/>
                  </a:cubicBezTo>
                  <a:cubicBezTo>
                    <a:pt x="267" y="882"/>
                    <a:pt x="200" y="848"/>
                    <a:pt x="167" y="715"/>
                  </a:cubicBezTo>
                  <a:cubicBezTo>
                    <a:pt x="167" y="682"/>
                    <a:pt x="167" y="615"/>
                    <a:pt x="200" y="548"/>
                  </a:cubicBezTo>
                  <a:lnTo>
                    <a:pt x="267" y="515"/>
                  </a:lnTo>
                  <a:cubicBezTo>
                    <a:pt x="567" y="315"/>
                    <a:pt x="934" y="215"/>
                    <a:pt x="1268" y="181"/>
                  </a:cubicBezTo>
                  <a:close/>
                  <a:moveTo>
                    <a:pt x="1463" y="1"/>
                  </a:moveTo>
                  <a:cubicBezTo>
                    <a:pt x="1454" y="1"/>
                    <a:pt x="1444" y="5"/>
                    <a:pt x="1435" y="14"/>
                  </a:cubicBezTo>
                  <a:cubicBezTo>
                    <a:pt x="1401" y="14"/>
                    <a:pt x="367" y="114"/>
                    <a:pt x="100" y="481"/>
                  </a:cubicBezTo>
                  <a:cubicBezTo>
                    <a:pt x="34" y="548"/>
                    <a:pt x="0" y="648"/>
                    <a:pt x="34" y="748"/>
                  </a:cubicBezTo>
                  <a:cubicBezTo>
                    <a:pt x="67" y="948"/>
                    <a:pt x="167" y="1015"/>
                    <a:pt x="267" y="1015"/>
                  </a:cubicBezTo>
                  <a:cubicBezTo>
                    <a:pt x="501" y="1015"/>
                    <a:pt x="767" y="882"/>
                    <a:pt x="934" y="715"/>
                  </a:cubicBezTo>
                  <a:cubicBezTo>
                    <a:pt x="1134" y="515"/>
                    <a:pt x="1335" y="315"/>
                    <a:pt x="1501" y="114"/>
                  </a:cubicBezTo>
                  <a:cubicBezTo>
                    <a:pt x="1501" y="81"/>
                    <a:pt x="1501" y="48"/>
                    <a:pt x="1501" y="48"/>
                  </a:cubicBezTo>
                  <a:cubicBezTo>
                    <a:pt x="1501" y="24"/>
                    <a:pt x="1485" y="1"/>
                    <a:pt x="1463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8"/>
            <p:cNvSpPr/>
            <p:nvPr/>
          </p:nvSpPr>
          <p:spPr>
            <a:xfrm>
              <a:off x="5213050" y="4322700"/>
              <a:ext cx="38400" cy="19625"/>
            </a:xfrm>
            <a:custGeom>
              <a:rect b="b" l="l" r="r" t="t"/>
              <a:pathLst>
                <a:path extrusionOk="0" h="785" w="1536">
                  <a:moveTo>
                    <a:pt x="364" y="154"/>
                  </a:moveTo>
                  <a:cubicBezTo>
                    <a:pt x="379" y="154"/>
                    <a:pt x="391" y="158"/>
                    <a:pt x="401" y="167"/>
                  </a:cubicBezTo>
                  <a:cubicBezTo>
                    <a:pt x="768" y="234"/>
                    <a:pt x="1068" y="401"/>
                    <a:pt x="1302" y="634"/>
                  </a:cubicBezTo>
                  <a:cubicBezTo>
                    <a:pt x="1260" y="638"/>
                    <a:pt x="1216" y="640"/>
                    <a:pt x="1171" y="640"/>
                  </a:cubicBezTo>
                  <a:cubicBezTo>
                    <a:pt x="782" y="640"/>
                    <a:pt x="291" y="517"/>
                    <a:pt x="201" y="368"/>
                  </a:cubicBezTo>
                  <a:cubicBezTo>
                    <a:pt x="168" y="334"/>
                    <a:pt x="168" y="301"/>
                    <a:pt x="234" y="234"/>
                  </a:cubicBezTo>
                  <a:lnTo>
                    <a:pt x="234" y="201"/>
                  </a:lnTo>
                  <a:cubicBezTo>
                    <a:pt x="282" y="177"/>
                    <a:pt x="329" y="154"/>
                    <a:pt x="364" y="154"/>
                  </a:cubicBezTo>
                  <a:close/>
                  <a:moveTo>
                    <a:pt x="401" y="1"/>
                  </a:moveTo>
                  <a:cubicBezTo>
                    <a:pt x="301" y="1"/>
                    <a:pt x="201" y="34"/>
                    <a:pt x="101" y="134"/>
                  </a:cubicBezTo>
                  <a:cubicBezTo>
                    <a:pt x="34" y="201"/>
                    <a:pt x="1" y="301"/>
                    <a:pt x="68" y="401"/>
                  </a:cubicBezTo>
                  <a:cubicBezTo>
                    <a:pt x="206" y="650"/>
                    <a:pt x="852" y="785"/>
                    <a:pt x="1276" y="785"/>
                  </a:cubicBezTo>
                  <a:cubicBezTo>
                    <a:pt x="1363" y="785"/>
                    <a:pt x="1440" y="779"/>
                    <a:pt x="1502" y="768"/>
                  </a:cubicBezTo>
                  <a:lnTo>
                    <a:pt x="1535" y="768"/>
                  </a:lnTo>
                  <a:cubicBezTo>
                    <a:pt x="1535" y="734"/>
                    <a:pt x="1535" y="734"/>
                    <a:pt x="1535" y="701"/>
                  </a:cubicBezTo>
                  <a:cubicBezTo>
                    <a:pt x="1535" y="668"/>
                    <a:pt x="1535" y="668"/>
                    <a:pt x="1535" y="634"/>
                  </a:cubicBezTo>
                  <a:cubicBezTo>
                    <a:pt x="1502" y="601"/>
                    <a:pt x="868" y="1"/>
                    <a:pt x="401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8"/>
            <p:cNvSpPr/>
            <p:nvPr/>
          </p:nvSpPr>
          <p:spPr>
            <a:xfrm>
              <a:off x="4639325" y="4484025"/>
              <a:ext cx="49225" cy="18825"/>
            </a:xfrm>
            <a:custGeom>
              <a:rect b="b" l="l" r="r" t="t"/>
              <a:pathLst>
                <a:path extrusionOk="0" h="753" w="1969">
                  <a:moveTo>
                    <a:pt x="467" y="152"/>
                  </a:moveTo>
                  <a:cubicBezTo>
                    <a:pt x="901" y="219"/>
                    <a:pt x="1301" y="319"/>
                    <a:pt x="1668" y="553"/>
                  </a:cubicBezTo>
                  <a:cubicBezTo>
                    <a:pt x="1460" y="577"/>
                    <a:pt x="1226" y="593"/>
                    <a:pt x="1006" y="593"/>
                  </a:cubicBezTo>
                  <a:cubicBezTo>
                    <a:pt x="624" y="593"/>
                    <a:pt x="285" y="546"/>
                    <a:pt x="200" y="419"/>
                  </a:cubicBezTo>
                  <a:cubicBezTo>
                    <a:pt x="167" y="386"/>
                    <a:pt x="134" y="352"/>
                    <a:pt x="200" y="252"/>
                  </a:cubicBezTo>
                  <a:cubicBezTo>
                    <a:pt x="234" y="219"/>
                    <a:pt x="267" y="152"/>
                    <a:pt x="334" y="152"/>
                  </a:cubicBezTo>
                  <a:close/>
                  <a:moveTo>
                    <a:pt x="457" y="0"/>
                  </a:moveTo>
                  <a:cubicBezTo>
                    <a:pt x="401" y="0"/>
                    <a:pt x="348" y="6"/>
                    <a:pt x="300" y="19"/>
                  </a:cubicBezTo>
                  <a:cubicBezTo>
                    <a:pt x="200" y="52"/>
                    <a:pt x="100" y="119"/>
                    <a:pt x="67" y="219"/>
                  </a:cubicBezTo>
                  <a:cubicBezTo>
                    <a:pt x="0" y="286"/>
                    <a:pt x="0" y="419"/>
                    <a:pt x="67" y="519"/>
                  </a:cubicBezTo>
                  <a:cubicBezTo>
                    <a:pt x="200" y="686"/>
                    <a:pt x="567" y="753"/>
                    <a:pt x="968" y="753"/>
                  </a:cubicBezTo>
                  <a:cubicBezTo>
                    <a:pt x="1268" y="753"/>
                    <a:pt x="1601" y="719"/>
                    <a:pt x="1902" y="653"/>
                  </a:cubicBezTo>
                  <a:cubicBezTo>
                    <a:pt x="1935" y="653"/>
                    <a:pt x="1935" y="653"/>
                    <a:pt x="1935" y="619"/>
                  </a:cubicBezTo>
                  <a:cubicBezTo>
                    <a:pt x="1968" y="586"/>
                    <a:pt x="1935" y="553"/>
                    <a:pt x="1902" y="519"/>
                  </a:cubicBezTo>
                  <a:cubicBezTo>
                    <a:pt x="1871" y="519"/>
                    <a:pt x="995" y="0"/>
                    <a:pt x="457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8"/>
            <p:cNvSpPr/>
            <p:nvPr/>
          </p:nvSpPr>
          <p:spPr>
            <a:xfrm>
              <a:off x="4658500" y="4465925"/>
              <a:ext cx="30050" cy="34800"/>
            </a:xfrm>
            <a:custGeom>
              <a:rect b="b" l="l" r="r" t="t"/>
              <a:pathLst>
                <a:path extrusionOk="0" h="1392" w="1202">
                  <a:moveTo>
                    <a:pt x="367" y="142"/>
                  </a:moveTo>
                  <a:cubicBezTo>
                    <a:pt x="467" y="142"/>
                    <a:pt x="534" y="176"/>
                    <a:pt x="601" y="243"/>
                  </a:cubicBezTo>
                  <a:cubicBezTo>
                    <a:pt x="834" y="509"/>
                    <a:pt x="968" y="810"/>
                    <a:pt x="1034" y="1177"/>
                  </a:cubicBezTo>
                  <a:cubicBezTo>
                    <a:pt x="634" y="943"/>
                    <a:pt x="167" y="443"/>
                    <a:pt x="201" y="209"/>
                  </a:cubicBezTo>
                  <a:cubicBezTo>
                    <a:pt x="201" y="209"/>
                    <a:pt x="201" y="142"/>
                    <a:pt x="334" y="142"/>
                  </a:cubicBezTo>
                  <a:close/>
                  <a:moveTo>
                    <a:pt x="386" y="0"/>
                  </a:moveTo>
                  <a:cubicBezTo>
                    <a:pt x="359" y="0"/>
                    <a:pt x="330" y="3"/>
                    <a:pt x="301" y="9"/>
                  </a:cubicBezTo>
                  <a:cubicBezTo>
                    <a:pt x="100" y="42"/>
                    <a:pt x="34" y="142"/>
                    <a:pt x="34" y="209"/>
                  </a:cubicBezTo>
                  <a:cubicBezTo>
                    <a:pt x="0" y="543"/>
                    <a:pt x="734" y="1210"/>
                    <a:pt x="1101" y="1377"/>
                  </a:cubicBezTo>
                  <a:lnTo>
                    <a:pt x="1135" y="1377"/>
                  </a:lnTo>
                  <a:cubicBezTo>
                    <a:pt x="1135" y="1388"/>
                    <a:pt x="1138" y="1392"/>
                    <a:pt x="1143" y="1392"/>
                  </a:cubicBezTo>
                  <a:cubicBezTo>
                    <a:pt x="1153" y="1392"/>
                    <a:pt x="1168" y="1377"/>
                    <a:pt x="1168" y="1377"/>
                  </a:cubicBezTo>
                  <a:cubicBezTo>
                    <a:pt x="1201" y="1377"/>
                    <a:pt x="1201" y="1343"/>
                    <a:pt x="1201" y="1310"/>
                  </a:cubicBezTo>
                  <a:cubicBezTo>
                    <a:pt x="1201" y="1277"/>
                    <a:pt x="1135" y="443"/>
                    <a:pt x="734" y="142"/>
                  </a:cubicBezTo>
                  <a:cubicBezTo>
                    <a:pt x="624" y="60"/>
                    <a:pt x="515" y="0"/>
                    <a:pt x="386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8"/>
            <p:cNvSpPr/>
            <p:nvPr/>
          </p:nvSpPr>
          <p:spPr>
            <a:xfrm>
              <a:off x="4686850" y="4321875"/>
              <a:ext cx="84250" cy="176800"/>
            </a:xfrm>
            <a:custGeom>
              <a:rect b="b" l="l" r="r" t="t"/>
              <a:pathLst>
                <a:path extrusionOk="0" h="7072" w="3370">
                  <a:moveTo>
                    <a:pt x="1" y="0"/>
                  </a:moveTo>
                  <a:lnTo>
                    <a:pt x="301" y="7072"/>
                  </a:lnTo>
                  <a:lnTo>
                    <a:pt x="3370" y="7072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8"/>
            <p:cNvSpPr/>
            <p:nvPr/>
          </p:nvSpPr>
          <p:spPr>
            <a:xfrm>
              <a:off x="5172200" y="4157575"/>
              <a:ext cx="155975" cy="181000"/>
            </a:xfrm>
            <a:custGeom>
              <a:rect b="b" l="l" r="r" t="t"/>
              <a:pathLst>
                <a:path extrusionOk="0" h="7240" w="6239">
                  <a:moveTo>
                    <a:pt x="2969" y="1"/>
                  </a:moveTo>
                  <a:lnTo>
                    <a:pt x="0" y="768"/>
                  </a:lnTo>
                  <a:lnTo>
                    <a:pt x="3269" y="7239"/>
                  </a:lnTo>
                  <a:lnTo>
                    <a:pt x="6238" y="6472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8"/>
            <p:cNvSpPr/>
            <p:nvPr/>
          </p:nvSpPr>
          <p:spPr>
            <a:xfrm>
              <a:off x="5172225" y="4272450"/>
              <a:ext cx="211825" cy="209100"/>
            </a:xfrm>
            <a:custGeom>
              <a:rect b="b" l="l" r="r" t="t"/>
              <a:pathLst>
                <a:path extrusionOk="0" h="8364" w="8473">
                  <a:moveTo>
                    <a:pt x="5837" y="1"/>
                  </a:moveTo>
                  <a:cubicBezTo>
                    <a:pt x="5779" y="1"/>
                    <a:pt x="5720" y="26"/>
                    <a:pt x="5670" y="76"/>
                  </a:cubicBezTo>
                  <a:lnTo>
                    <a:pt x="3068" y="2311"/>
                  </a:lnTo>
                  <a:cubicBezTo>
                    <a:pt x="2901" y="2411"/>
                    <a:pt x="2801" y="2578"/>
                    <a:pt x="2768" y="2744"/>
                  </a:cubicBezTo>
                  <a:cubicBezTo>
                    <a:pt x="2635" y="3745"/>
                    <a:pt x="1701" y="5613"/>
                    <a:pt x="233" y="7548"/>
                  </a:cubicBezTo>
                  <a:cubicBezTo>
                    <a:pt x="0" y="7850"/>
                    <a:pt x="384" y="8364"/>
                    <a:pt x="977" y="8364"/>
                  </a:cubicBezTo>
                  <a:cubicBezTo>
                    <a:pt x="1235" y="8364"/>
                    <a:pt x="1531" y="8267"/>
                    <a:pt x="1834" y="8015"/>
                  </a:cubicBezTo>
                  <a:cubicBezTo>
                    <a:pt x="2801" y="7181"/>
                    <a:pt x="4936" y="5113"/>
                    <a:pt x="5670" y="4512"/>
                  </a:cubicBezTo>
                  <a:cubicBezTo>
                    <a:pt x="6804" y="3512"/>
                    <a:pt x="7305" y="3211"/>
                    <a:pt x="8239" y="2444"/>
                  </a:cubicBezTo>
                  <a:cubicBezTo>
                    <a:pt x="8472" y="2277"/>
                    <a:pt x="8472" y="1911"/>
                    <a:pt x="8239" y="1744"/>
                  </a:cubicBezTo>
                  <a:lnTo>
                    <a:pt x="6004" y="76"/>
                  </a:lnTo>
                  <a:cubicBezTo>
                    <a:pt x="5954" y="26"/>
                    <a:pt x="5895" y="1"/>
                    <a:pt x="58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8"/>
            <p:cNvSpPr/>
            <p:nvPr/>
          </p:nvSpPr>
          <p:spPr>
            <a:xfrm>
              <a:off x="4520900" y="4490325"/>
              <a:ext cx="280225" cy="86750"/>
            </a:xfrm>
            <a:custGeom>
              <a:rect b="b" l="l" r="r" t="t"/>
              <a:pathLst>
                <a:path extrusionOk="0" h="3470" w="11209">
                  <a:moveTo>
                    <a:pt x="6939" y="0"/>
                  </a:moveTo>
                  <a:cubicBezTo>
                    <a:pt x="6672" y="0"/>
                    <a:pt x="6438" y="67"/>
                    <a:pt x="6205" y="234"/>
                  </a:cubicBezTo>
                  <a:cubicBezTo>
                    <a:pt x="4137" y="1502"/>
                    <a:pt x="2936" y="1568"/>
                    <a:pt x="534" y="2069"/>
                  </a:cubicBezTo>
                  <a:cubicBezTo>
                    <a:pt x="0" y="2202"/>
                    <a:pt x="367" y="3470"/>
                    <a:pt x="1602" y="3470"/>
                  </a:cubicBezTo>
                  <a:cubicBezTo>
                    <a:pt x="3703" y="3470"/>
                    <a:pt x="4470" y="3370"/>
                    <a:pt x="6238" y="3370"/>
                  </a:cubicBezTo>
                  <a:cubicBezTo>
                    <a:pt x="7773" y="3370"/>
                    <a:pt x="9507" y="3470"/>
                    <a:pt x="10708" y="3470"/>
                  </a:cubicBezTo>
                  <a:cubicBezTo>
                    <a:pt x="11008" y="3470"/>
                    <a:pt x="11208" y="3203"/>
                    <a:pt x="11142" y="2903"/>
                  </a:cubicBezTo>
                  <a:lnTo>
                    <a:pt x="10541" y="201"/>
                  </a:lnTo>
                  <a:cubicBezTo>
                    <a:pt x="10508" y="67"/>
                    <a:pt x="10408" y="0"/>
                    <a:pt x="102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8"/>
            <p:cNvSpPr/>
            <p:nvPr/>
          </p:nvSpPr>
          <p:spPr>
            <a:xfrm>
              <a:off x="4099775" y="1979350"/>
              <a:ext cx="487875" cy="417325"/>
            </a:xfrm>
            <a:custGeom>
              <a:rect b="b" l="l" r="r" t="t"/>
              <a:pathLst>
                <a:path extrusionOk="0" h="16693" w="19515">
                  <a:moveTo>
                    <a:pt x="15478" y="1"/>
                  </a:moveTo>
                  <a:cubicBezTo>
                    <a:pt x="14510" y="1669"/>
                    <a:pt x="13443" y="3337"/>
                    <a:pt x="12409" y="5004"/>
                  </a:cubicBezTo>
                  <a:cubicBezTo>
                    <a:pt x="11375" y="6672"/>
                    <a:pt x="10307" y="8307"/>
                    <a:pt x="9207" y="9875"/>
                  </a:cubicBezTo>
                  <a:cubicBezTo>
                    <a:pt x="9073" y="10075"/>
                    <a:pt x="8940" y="10275"/>
                    <a:pt x="8806" y="10442"/>
                  </a:cubicBezTo>
                  <a:lnTo>
                    <a:pt x="8439" y="10942"/>
                  </a:lnTo>
                  <a:cubicBezTo>
                    <a:pt x="8239" y="11176"/>
                    <a:pt x="8039" y="11342"/>
                    <a:pt x="7772" y="11509"/>
                  </a:cubicBezTo>
                  <a:cubicBezTo>
                    <a:pt x="7072" y="11976"/>
                    <a:pt x="6305" y="12343"/>
                    <a:pt x="5471" y="12643"/>
                  </a:cubicBezTo>
                  <a:cubicBezTo>
                    <a:pt x="3703" y="13310"/>
                    <a:pt x="1868" y="13911"/>
                    <a:pt x="0" y="14378"/>
                  </a:cubicBezTo>
                  <a:lnTo>
                    <a:pt x="234" y="16679"/>
                  </a:lnTo>
                  <a:cubicBezTo>
                    <a:pt x="501" y="16688"/>
                    <a:pt x="767" y="16692"/>
                    <a:pt x="1034" y="16692"/>
                  </a:cubicBezTo>
                  <a:cubicBezTo>
                    <a:pt x="2868" y="16692"/>
                    <a:pt x="4699" y="16495"/>
                    <a:pt x="6505" y="16146"/>
                  </a:cubicBezTo>
                  <a:cubicBezTo>
                    <a:pt x="7639" y="15912"/>
                    <a:pt x="8740" y="15545"/>
                    <a:pt x="9774" y="15045"/>
                  </a:cubicBezTo>
                  <a:cubicBezTo>
                    <a:pt x="10408" y="14711"/>
                    <a:pt x="11008" y="14311"/>
                    <a:pt x="11508" y="13777"/>
                  </a:cubicBezTo>
                  <a:lnTo>
                    <a:pt x="11708" y="13544"/>
                  </a:lnTo>
                  <a:lnTo>
                    <a:pt x="11842" y="13410"/>
                  </a:lnTo>
                  <a:lnTo>
                    <a:pt x="12109" y="13110"/>
                  </a:lnTo>
                  <a:cubicBezTo>
                    <a:pt x="12276" y="12910"/>
                    <a:pt x="12442" y="12710"/>
                    <a:pt x="12609" y="12510"/>
                  </a:cubicBezTo>
                  <a:cubicBezTo>
                    <a:pt x="13943" y="10875"/>
                    <a:pt x="15144" y="9241"/>
                    <a:pt x="16278" y="7540"/>
                  </a:cubicBezTo>
                  <a:cubicBezTo>
                    <a:pt x="17446" y="5838"/>
                    <a:pt x="18513" y="4137"/>
                    <a:pt x="19514" y="2336"/>
                  </a:cubicBezTo>
                  <a:lnTo>
                    <a:pt x="15478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8"/>
            <p:cNvSpPr/>
            <p:nvPr/>
          </p:nvSpPr>
          <p:spPr>
            <a:xfrm>
              <a:off x="4880150" y="1882800"/>
              <a:ext cx="277900" cy="313400"/>
            </a:xfrm>
            <a:custGeom>
              <a:rect b="b" l="l" r="r" t="t"/>
              <a:pathLst>
                <a:path extrusionOk="0" h="12536" w="11116">
                  <a:moveTo>
                    <a:pt x="4141" y="1"/>
                  </a:moveTo>
                  <a:cubicBezTo>
                    <a:pt x="1636" y="1"/>
                    <a:pt x="0" y="2800"/>
                    <a:pt x="1542" y="6064"/>
                  </a:cubicBezTo>
                  <a:cubicBezTo>
                    <a:pt x="2643" y="8299"/>
                    <a:pt x="3910" y="10468"/>
                    <a:pt x="5345" y="12536"/>
                  </a:cubicBezTo>
                  <a:lnTo>
                    <a:pt x="11115" y="8566"/>
                  </a:lnTo>
                  <a:cubicBezTo>
                    <a:pt x="11115" y="8566"/>
                    <a:pt x="7846" y="761"/>
                    <a:pt x="4944" y="93"/>
                  </a:cubicBezTo>
                  <a:cubicBezTo>
                    <a:pt x="4669" y="31"/>
                    <a:pt x="4400" y="1"/>
                    <a:pt x="4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8"/>
            <p:cNvSpPr/>
            <p:nvPr/>
          </p:nvSpPr>
          <p:spPr>
            <a:xfrm>
              <a:off x="4952875" y="2010225"/>
              <a:ext cx="68400" cy="185975"/>
            </a:xfrm>
            <a:custGeom>
              <a:rect b="b" l="l" r="r" t="t"/>
              <a:pathLst>
                <a:path extrusionOk="0" h="7439" w="2736">
                  <a:moveTo>
                    <a:pt x="0" y="0"/>
                  </a:moveTo>
                  <a:lnTo>
                    <a:pt x="0" y="3569"/>
                  </a:lnTo>
                  <a:cubicBezTo>
                    <a:pt x="1268" y="5771"/>
                    <a:pt x="2436" y="7439"/>
                    <a:pt x="2436" y="7439"/>
                  </a:cubicBezTo>
                  <a:lnTo>
                    <a:pt x="2736" y="72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47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8"/>
            <p:cNvSpPr/>
            <p:nvPr/>
          </p:nvSpPr>
          <p:spPr>
            <a:xfrm>
              <a:off x="4493375" y="1865100"/>
              <a:ext cx="510400" cy="685525"/>
            </a:xfrm>
            <a:custGeom>
              <a:rect b="b" l="l" r="r" t="t"/>
              <a:pathLst>
                <a:path extrusionOk="0" h="27421" w="20416">
                  <a:moveTo>
                    <a:pt x="11459" y="1"/>
                  </a:moveTo>
                  <a:cubicBezTo>
                    <a:pt x="10300" y="1"/>
                    <a:pt x="9141" y="34"/>
                    <a:pt x="7973" y="101"/>
                  </a:cubicBezTo>
                  <a:cubicBezTo>
                    <a:pt x="6405" y="268"/>
                    <a:pt x="4804" y="535"/>
                    <a:pt x="3270" y="968"/>
                  </a:cubicBezTo>
                  <a:cubicBezTo>
                    <a:pt x="3270" y="968"/>
                    <a:pt x="1" y="4638"/>
                    <a:pt x="3103" y="27421"/>
                  </a:cubicBezTo>
                  <a:lnTo>
                    <a:pt x="19481" y="27421"/>
                  </a:lnTo>
                  <a:cubicBezTo>
                    <a:pt x="19581" y="24919"/>
                    <a:pt x="18014" y="12643"/>
                    <a:pt x="20415" y="801"/>
                  </a:cubicBezTo>
                  <a:cubicBezTo>
                    <a:pt x="18614" y="435"/>
                    <a:pt x="16779" y="201"/>
                    <a:pt x="14945" y="101"/>
                  </a:cubicBezTo>
                  <a:cubicBezTo>
                    <a:pt x="13777" y="34"/>
                    <a:pt x="12618" y="1"/>
                    <a:pt x="114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8"/>
            <p:cNvSpPr/>
            <p:nvPr/>
          </p:nvSpPr>
          <p:spPr>
            <a:xfrm>
              <a:off x="4537575" y="2053575"/>
              <a:ext cx="83425" cy="176000"/>
            </a:xfrm>
            <a:custGeom>
              <a:rect b="b" l="l" r="r" t="t"/>
              <a:pathLst>
                <a:path extrusionOk="0" h="7040" w="3337">
                  <a:moveTo>
                    <a:pt x="3336" y="1"/>
                  </a:moveTo>
                  <a:lnTo>
                    <a:pt x="1" y="3070"/>
                  </a:lnTo>
                  <a:cubicBezTo>
                    <a:pt x="1" y="4237"/>
                    <a:pt x="1" y="5571"/>
                    <a:pt x="101" y="7039"/>
                  </a:cubicBezTo>
                  <a:cubicBezTo>
                    <a:pt x="1769" y="5004"/>
                    <a:pt x="2903" y="2603"/>
                    <a:pt x="3336" y="1"/>
                  </a:cubicBezTo>
                  <a:close/>
                </a:path>
              </a:pathLst>
            </a:custGeom>
            <a:solidFill>
              <a:srgbClr val="000000">
                <a:alpha val="47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8"/>
            <p:cNvSpPr/>
            <p:nvPr/>
          </p:nvSpPr>
          <p:spPr>
            <a:xfrm>
              <a:off x="4379975" y="1887625"/>
              <a:ext cx="286050" cy="321100"/>
            </a:xfrm>
            <a:custGeom>
              <a:rect b="b" l="l" r="r" t="t"/>
              <a:pathLst>
                <a:path extrusionOk="0" h="12844" w="11442">
                  <a:moveTo>
                    <a:pt x="8405" y="1"/>
                  </a:moveTo>
                  <a:cubicBezTo>
                    <a:pt x="7185" y="1"/>
                    <a:pt x="5698" y="691"/>
                    <a:pt x="4270" y="2135"/>
                  </a:cubicBezTo>
                  <a:cubicBezTo>
                    <a:pt x="1601" y="4804"/>
                    <a:pt x="0" y="8907"/>
                    <a:pt x="0" y="8907"/>
                  </a:cubicBezTo>
                  <a:lnTo>
                    <a:pt x="5738" y="12843"/>
                  </a:lnTo>
                  <a:cubicBezTo>
                    <a:pt x="5738" y="12843"/>
                    <a:pt x="11442" y="5438"/>
                    <a:pt x="11041" y="2536"/>
                  </a:cubicBezTo>
                  <a:cubicBezTo>
                    <a:pt x="10812" y="875"/>
                    <a:pt x="9778" y="1"/>
                    <a:pt x="8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8"/>
            <p:cNvSpPr/>
            <p:nvPr/>
          </p:nvSpPr>
          <p:spPr>
            <a:xfrm>
              <a:off x="4023875" y="2328775"/>
              <a:ext cx="100100" cy="97850"/>
            </a:xfrm>
            <a:custGeom>
              <a:rect b="b" l="l" r="r" t="t"/>
              <a:pathLst>
                <a:path extrusionOk="0" h="3914" w="4004">
                  <a:moveTo>
                    <a:pt x="1" y="1"/>
                  </a:moveTo>
                  <a:lnTo>
                    <a:pt x="101" y="3903"/>
                  </a:lnTo>
                  <a:cubicBezTo>
                    <a:pt x="101" y="3903"/>
                    <a:pt x="211" y="3914"/>
                    <a:pt x="399" y="3914"/>
                  </a:cubicBezTo>
                  <a:cubicBezTo>
                    <a:pt x="1109" y="3914"/>
                    <a:pt x="2922" y="3767"/>
                    <a:pt x="4003" y="2369"/>
                  </a:cubicBezTo>
                  <a:lnTo>
                    <a:pt x="3236" y="4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8"/>
            <p:cNvSpPr/>
            <p:nvPr/>
          </p:nvSpPr>
          <p:spPr>
            <a:xfrm>
              <a:off x="3943825" y="2328775"/>
              <a:ext cx="82575" cy="103425"/>
            </a:xfrm>
            <a:custGeom>
              <a:rect b="b" l="l" r="r" t="t"/>
              <a:pathLst>
                <a:path extrusionOk="0" h="4137" w="3303">
                  <a:moveTo>
                    <a:pt x="3203" y="1"/>
                  </a:moveTo>
                  <a:lnTo>
                    <a:pt x="0" y="968"/>
                  </a:lnTo>
                  <a:lnTo>
                    <a:pt x="1268" y="4137"/>
                  </a:lnTo>
                  <a:lnTo>
                    <a:pt x="3303" y="390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8"/>
            <p:cNvSpPr/>
            <p:nvPr/>
          </p:nvSpPr>
          <p:spPr>
            <a:xfrm>
              <a:off x="4686850" y="4321875"/>
              <a:ext cx="80925" cy="99250"/>
            </a:xfrm>
            <a:custGeom>
              <a:rect b="b" l="l" r="r" t="t"/>
              <a:pathLst>
                <a:path extrusionOk="0" h="3970" w="3237">
                  <a:moveTo>
                    <a:pt x="1" y="0"/>
                  </a:moveTo>
                  <a:lnTo>
                    <a:pt x="167" y="3970"/>
                  </a:lnTo>
                  <a:lnTo>
                    <a:pt x="3236" y="3970"/>
                  </a:lnTo>
                  <a:lnTo>
                    <a:pt x="30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8"/>
            <p:cNvSpPr/>
            <p:nvPr/>
          </p:nvSpPr>
          <p:spPr>
            <a:xfrm>
              <a:off x="5172200" y="4157575"/>
              <a:ext cx="116775" cy="109275"/>
            </a:xfrm>
            <a:custGeom>
              <a:rect b="b" l="l" r="r" t="t"/>
              <a:pathLst>
                <a:path extrusionOk="0" h="4371" w="4671">
                  <a:moveTo>
                    <a:pt x="2969" y="1"/>
                  </a:moveTo>
                  <a:lnTo>
                    <a:pt x="0" y="768"/>
                  </a:lnTo>
                  <a:lnTo>
                    <a:pt x="1835" y="4371"/>
                  </a:lnTo>
                  <a:lnTo>
                    <a:pt x="4670" y="3337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8"/>
            <p:cNvSpPr/>
            <p:nvPr/>
          </p:nvSpPr>
          <p:spPr>
            <a:xfrm>
              <a:off x="4622650" y="1476125"/>
              <a:ext cx="232425" cy="300050"/>
            </a:xfrm>
            <a:custGeom>
              <a:rect b="b" l="l" r="r" t="t"/>
              <a:pathLst>
                <a:path extrusionOk="0" h="12002" w="9297">
                  <a:moveTo>
                    <a:pt x="4976" y="1"/>
                  </a:moveTo>
                  <a:cubicBezTo>
                    <a:pt x="4457" y="1"/>
                    <a:pt x="3925" y="100"/>
                    <a:pt x="3402" y="316"/>
                  </a:cubicBezTo>
                  <a:cubicBezTo>
                    <a:pt x="400" y="1517"/>
                    <a:pt x="0" y="6020"/>
                    <a:pt x="667" y="8755"/>
                  </a:cubicBezTo>
                  <a:cubicBezTo>
                    <a:pt x="1123" y="10732"/>
                    <a:pt x="2881" y="12001"/>
                    <a:pt x="4688" y="12001"/>
                  </a:cubicBezTo>
                  <a:cubicBezTo>
                    <a:pt x="5655" y="12001"/>
                    <a:pt x="6636" y="11637"/>
                    <a:pt x="7439" y="10823"/>
                  </a:cubicBezTo>
                  <a:cubicBezTo>
                    <a:pt x="8973" y="9289"/>
                    <a:pt x="8906" y="7487"/>
                    <a:pt x="9107" y="4452"/>
                  </a:cubicBezTo>
                  <a:cubicBezTo>
                    <a:pt x="9297" y="1949"/>
                    <a:pt x="7269" y="1"/>
                    <a:pt x="4976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8"/>
            <p:cNvSpPr/>
            <p:nvPr/>
          </p:nvSpPr>
          <p:spPr>
            <a:xfrm>
              <a:off x="4630975" y="1405050"/>
              <a:ext cx="317750" cy="330000"/>
            </a:xfrm>
            <a:custGeom>
              <a:rect b="b" l="l" r="r" t="t"/>
              <a:pathLst>
                <a:path extrusionOk="0" h="13200" w="12710">
                  <a:moveTo>
                    <a:pt x="4516" y="1"/>
                  </a:moveTo>
                  <a:cubicBezTo>
                    <a:pt x="3351" y="1"/>
                    <a:pt x="2265" y="753"/>
                    <a:pt x="1902" y="1924"/>
                  </a:cubicBezTo>
                  <a:cubicBezTo>
                    <a:pt x="1685" y="1398"/>
                    <a:pt x="1303" y="1072"/>
                    <a:pt x="945" y="1072"/>
                  </a:cubicBezTo>
                  <a:cubicBezTo>
                    <a:pt x="533" y="1072"/>
                    <a:pt x="154" y="1504"/>
                    <a:pt x="101" y="2558"/>
                  </a:cubicBezTo>
                  <a:cubicBezTo>
                    <a:pt x="1" y="4526"/>
                    <a:pt x="1702" y="4660"/>
                    <a:pt x="2369" y="4660"/>
                  </a:cubicBezTo>
                  <a:cubicBezTo>
                    <a:pt x="1969" y="5027"/>
                    <a:pt x="2135" y="5727"/>
                    <a:pt x="2669" y="5894"/>
                  </a:cubicBezTo>
                  <a:cubicBezTo>
                    <a:pt x="2269" y="6461"/>
                    <a:pt x="1702" y="8396"/>
                    <a:pt x="3303" y="8696"/>
                  </a:cubicBezTo>
                  <a:cubicBezTo>
                    <a:pt x="3370" y="11665"/>
                    <a:pt x="6605" y="13199"/>
                    <a:pt x="7706" y="13199"/>
                  </a:cubicBezTo>
                  <a:cubicBezTo>
                    <a:pt x="9074" y="13199"/>
                    <a:pt x="10875" y="9964"/>
                    <a:pt x="11209" y="8262"/>
                  </a:cubicBezTo>
                  <a:cubicBezTo>
                    <a:pt x="12109" y="7895"/>
                    <a:pt x="12209" y="6928"/>
                    <a:pt x="11509" y="5527"/>
                  </a:cubicBezTo>
                  <a:cubicBezTo>
                    <a:pt x="12710" y="4226"/>
                    <a:pt x="10308" y="2692"/>
                    <a:pt x="8673" y="2592"/>
                  </a:cubicBezTo>
                  <a:cubicBezTo>
                    <a:pt x="8971" y="1513"/>
                    <a:pt x="7920" y="1274"/>
                    <a:pt x="6932" y="1274"/>
                  </a:cubicBezTo>
                  <a:cubicBezTo>
                    <a:pt x="6148" y="1274"/>
                    <a:pt x="5404" y="1424"/>
                    <a:pt x="5404" y="1424"/>
                  </a:cubicBezTo>
                  <a:cubicBezTo>
                    <a:pt x="5404" y="1424"/>
                    <a:pt x="6939" y="523"/>
                    <a:pt x="5204" y="90"/>
                  </a:cubicBezTo>
                  <a:cubicBezTo>
                    <a:pt x="4975" y="30"/>
                    <a:pt x="4744" y="1"/>
                    <a:pt x="45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8"/>
            <p:cNvSpPr/>
            <p:nvPr/>
          </p:nvSpPr>
          <p:spPr>
            <a:xfrm>
              <a:off x="4685175" y="1573675"/>
              <a:ext cx="65200" cy="89900"/>
            </a:xfrm>
            <a:custGeom>
              <a:rect b="b" l="l" r="r" t="t"/>
              <a:pathLst>
                <a:path extrusionOk="0" h="3596" w="2608">
                  <a:moveTo>
                    <a:pt x="1612" y="1"/>
                  </a:moveTo>
                  <a:cubicBezTo>
                    <a:pt x="1485" y="1"/>
                    <a:pt x="1348" y="27"/>
                    <a:pt x="1202" y="83"/>
                  </a:cubicBezTo>
                  <a:cubicBezTo>
                    <a:pt x="334" y="383"/>
                    <a:pt x="1" y="1717"/>
                    <a:pt x="1" y="2518"/>
                  </a:cubicBezTo>
                  <a:cubicBezTo>
                    <a:pt x="24" y="3146"/>
                    <a:pt x="339" y="3595"/>
                    <a:pt x="776" y="3595"/>
                  </a:cubicBezTo>
                  <a:cubicBezTo>
                    <a:pt x="966" y="3595"/>
                    <a:pt x="1180" y="3511"/>
                    <a:pt x="1402" y="3319"/>
                  </a:cubicBezTo>
                  <a:cubicBezTo>
                    <a:pt x="1969" y="2785"/>
                    <a:pt x="2336" y="2118"/>
                    <a:pt x="2469" y="1384"/>
                  </a:cubicBezTo>
                  <a:cubicBezTo>
                    <a:pt x="2608" y="635"/>
                    <a:pt x="2239" y="1"/>
                    <a:pt x="1612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8"/>
            <p:cNvSpPr/>
            <p:nvPr/>
          </p:nvSpPr>
          <p:spPr>
            <a:xfrm>
              <a:off x="4716050" y="2550600"/>
              <a:ext cx="586275" cy="1687075"/>
            </a:xfrm>
            <a:custGeom>
              <a:rect b="b" l="l" r="r" t="t"/>
              <a:pathLst>
                <a:path extrusionOk="0" h="67483" w="23451">
                  <a:moveTo>
                    <a:pt x="0" y="1"/>
                  </a:moveTo>
                  <a:cubicBezTo>
                    <a:pt x="0" y="1"/>
                    <a:pt x="3469" y="23417"/>
                    <a:pt x="5371" y="32190"/>
                  </a:cubicBezTo>
                  <a:cubicBezTo>
                    <a:pt x="7472" y="41764"/>
                    <a:pt x="18113" y="67482"/>
                    <a:pt x="18113" y="67482"/>
                  </a:cubicBezTo>
                  <a:lnTo>
                    <a:pt x="23450" y="65748"/>
                  </a:lnTo>
                  <a:cubicBezTo>
                    <a:pt x="23450" y="65748"/>
                    <a:pt x="15745" y="42564"/>
                    <a:pt x="14577" y="33058"/>
                  </a:cubicBezTo>
                  <a:cubicBezTo>
                    <a:pt x="13276" y="22750"/>
                    <a:pt x="10574" y="1"/>
                    <a:pt x="10574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8"/>
            <p:cNvSpPr/>
            <p:nvPr/>
          </p:nvSpPr>
          <p:spPr>
            <a:xfrm>
              <a:off x="5139675" y="4162600"/>
              <a:ext cx="180975" cy="94250"/>
            </a:xfrm>
            <a:custGeom>
              <a:rect b="b" l="l" r="r" t="t"/>
              <a:pathLst>
                <a:path extrusionOk="0" h="3770" w="7239">
                  <a:moveTo>
                    <a:pt x="6538" y="0"/>
                  </a:moveTo>
                  <a:lnTo>
                    <a:pt x="34" y="1901"/>
                  </a:lnTo>
                  <a:cubicBezTo>
                    <a:pt x="0" y="1901"/>
                    <a:pt x="1235" y="3769"/>
                    <a:pt x="1235" y="3769"/>
                  </a:cubicBezTo>
                  <a:lnTo>
                    <a:pt x="7239" y="1768"/>
                  </a:lnTo>
                  <a:lnTo>
                    <a:pt x="653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8"/>
            <p:cNvSpPr/>
            <p:nvPr/>
          </p:nvSpPr>
          <p:spPr>
            <a:xfrm>
              <a:off x="4748550" y="2758275"/>
              <a:ext cx="122625" cy="588750"/>
            </a:xfrm>
            <a:custGeom>
              <a:rect b="b" l="l" r="r" t="t"/>
              <a:pathLst>
                <a:path extrusionOk="0" h="23550" w="4905">
                  <a:moveTo>
                    <a:pt x="595" y="1"/>
                  </a:moveTo>
                  <a:cubicBezTo>
                    <a:pt x="381" y="1"/>
                    <a:pt x="183" y="52"/>
                    <a:pt x="1" y="166"/>
                  </a:cubicBezTo>
                  <a:cubicBezTo>
                    <a:pt x="1135" y="7605"/>
                    <a:pt x="2836" y="18079"/>
                    <a:pt x="4004" y="23550"/>
                  </a:cubicBezTo>
                  <a:cubicBezTo>
                    <a:pt x="4471" y="15811"/>
                    <a:pt x="4904" y="833"/>
                    <a:pt x="902" y="33"/>
                  </a:cubicBezTo>
                  <a:cubicBezTo>
                    <a:pt x="796" y="12"/>
                    <a:pt x="694" y="1"/>
                    <a:pt x="5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8"/>
            <p:cNvSpPr/>
            <p:nvPr/>
          </p:nvSpPr>
          <p:spPr>
            <a:xfrm>
              <a:off x="4534250" y="2550600"/>
              <a:ext cx="305225" cy="1844675"/>
            </a:xfrm>
            <a:custGeom>
              <a:rect b="b" l="l" r="r" t="t"/>
              <a:pathLst>
                <a:path extrusionOk="0" h="73787" w="12209">
                  <a:moveTo>
                    <a:pt x="1435" y="1"/>
                  </a:moveTo>
                  <a:cubicBezTo>
                    <a:pt x="1435" y="1"/>
                    <a:pt x="0" y="22917"/>
                    <a:pt x="334" y="32257"/>
                  </a:cubicBezTo>
                  <a:cubicBezTo>
                    <a:pt x="667" y="41964"/>
                    <a:pt x="5104" y="73787"/>
                    <a:pt x="5104" y="73787"/>
                  </a:cubicBezTo>
                  <a:lnTo>
                    <a:pt x="10274" y="73787"/>
                  </a:lnTo>
                  <a:cubicBezTo>
                    <a:pt x="10274" y="73787"/>
                    <a:pt x="9440" y="42531"/>
                    <a:pt x="9674" y="32991"/>
                  </a:cubicBezTo>
                  <a:cubicBezTo>
                    <a:pt x="9941" y="22583"/>
                    <a:pt x="12209" y="1"/>
                    <a:pt x="12209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8"/>
            <p:cNvSpPr/>
            <p:nvPr/>
          </p:nvSpPr>
          <p:spPr>
            <a:xfrm>
              <a:off x="4635975" y="4343550"/>
              <a:ext cx="170150" cy="54225"/>
            </a:xfrm>
            <a:custGeom>
              <a:rect b="b" l="l" r="r" t="t"/>
              <a:pathLst>
                <a:path extrusionOk="0" h="2169" w="6806">
                  <a:moveTo>
                    <a:pt x="34" y="1"/>
                  </a:moveTo>
                  <a:lnTo>
                    <a:pt x="34" y="1"/>
                  </a:lnTo>
                  <a:cubicBezTo>
                    <a:pt x="1" y="1"/>
                    <a:pt x="334" y="2169"/>
                    <a:pt x="334" y="2169"/>
                  </a:cubicBezTo>
                  <a:lnTo>
                    <a:pt x="6639" y="2169"/>
                  </a:lnTo>
                  <a:lnTo>
                    <a:pt x="6806" y="234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" name="Google Shape;1198;p58"/>
          <p:cNvGrpSpPr/>
          <p:nvPr/>
        </p:nvGrpSpPr>
        <p:grpSpPr>
          <a:xfrm>
            <a:off x="6009645" y="1650918"/>
            <a:ext cx="2652425" cy="1964881"/>
            <a:chOff x="1190200" y="811850"/>
            <a:chExt cx="5212075" cy="3877800"/>
          </a:xfrm>
        </p:grpSpPr>
        <p:sp>
          <p:nvSpPr>
            <p:cNvPr id="1199" name="Google Shape;1199;p58"/>
            <p:cNvSpPr/>
            <p:nvPr/>
          </p:nvSpPr>
          <p:spPr>
            <a:xfrm>
              <a:off x="1588800" y="811850"/>
              <a:ext cx="2131550" cy="2947975"/>
            </a:xfrm>
            <a:custGeom>
              <a:rect b="b" l="l" r="r" t="t"/>
              <a:pathLst>
                <a:path extrusionOk="0" h="117919" w="85262">
                  <a:moveTo>
                    <a:pt x="82893" y="67"/>
                  </a:moveTo>
                  <a:cubicBezTo>
                    <a:pt x="84127" y="67"/>
                    <a:pt x="85162" y="1102"/>
                    <a:pt x="85162" y="2336"/>
                  </a:cubicBezTo>
                  <a:lnTo>
                    <a:pt x="85162" y="115517"/>
                  </a:lnTo>
                  <a:cubicBezTo>
                    <a:pt x="85162" y="116784"/>
                    <a:pt x="84127" y="117785"/>
                    <a:pt x="82893" y="117785"/>
                  </a:cubicBezTo>
                  <a:lnTo>
                    <a:pt x="2369" y="117785"/>
                  </a:lnTo>
                  <a:cubicBezTo>
                    <a:pt x="1102" y="117785"/>
                    <a:pt x="101" y="116784"/>
                    <a:pt x="101" y="115517"/>
                  </a:cubicBezTo>
                  <a:lnTo>
                    <a:pt x="101" y="2336"/>
                  </a:lnTo>
                  <a:cubicBezTo>
                    <a:pt x="101" y="1102"/>
                    <a:pt x="1102" y="67"/>
                    <a:pt x="2369" y="67"/>
                  </a:cubicBezTo>
                  <a:close/>
                  <a:moveTo>
                    <a:pt x="82953" y="0"/>
                  </a:moveTo>
                  <a:cubicBezTo>
                    <a:pt x="82933" y="0"/>
                    <a:pt x="82913" y="0"/>
                    <a:pt x="82893" y="1"/>
                  </a:cubicBezTo>
                  <a:lnTo>
                    <a:pt x="2369" y="1"/>
                  </a:lnTo>
                  <a:cubicBezTo>
                    <a:pt x="1068" y="1"/>
                    <a:pt x="1" y="1035"/>
                    <a:pt x="1" y="2336"/>
                  </a:cubicBezTo>
                  <a:lnTo>
                    <a:pt x="1" y="115517"/>
                  </a:lnTo>
                  <a:cubicBezTo>
                    <a:pt x="1" y="116818"/>
                    <a:pt x="1068" y="117885"/>
                    <a:pt x="2369" y="117919"/>
                  </a:cubicBezTo>
                  <a:lnTo>
                    <a:pt x="82893" y="117919"/>
                  </a:lnTo>
                  <a:cubicBezTo>
                    <a:pt x="84194" y="117919"/>
                    <a:pt x="85262" y="116851"/>
                    <a:pt x="85262" y="115517"/>
                  </a:cubicBezTo>
                  <a:lnTo>
                    <a:pt x="85262" y="2369"/>
                  </a:lnTo>
                  <a:cubicBezTo>
                    <a:pt x="85262" y="1055"/>
                    <a:pt x="84226" y="0"/>
                    <a:pt x="8295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8"/>
            <p:cNvSpPr/>
            <p:nvPr/>
          </p:nvSpPr>
          <p:spPr>
            <a:xfrm>
              <a:off x="3842925" y="811850"/>
              <a:ext cx="2132375" cy="2947975"/>
            </a:xfrm>
            <a:custGeom>
              <a:rect b="b" l="l" r="r" t="t"/>
              <a:pathLst>
                <a:path extrusionOk="0" h="117919" w="85295">
                  <a:moveTo>
                    <a:pt x="82893" y="67"/>
                  </a:moveTo>
                  <a:cubicBezTo>
                    <a:pt x="84160" y="67"/>
                    <a:pt x="85194" y="1102"/>
                    <a:pt x="85194" y="2336"/>
                  </a:cubicBezTo>
                  <a:lnTo>
                    <a:pt x="85194" y="115517"/>
                  </a:lnTo>
                  <a:cubicBezTo>
                    <a:pt x="85194" y="116784"/>
                    <a:pt x="84160" y="117785"/>
                    <a:pt x="82893" y="117785"/>
                  </a:cubicBezTo>
                  <a:lnTo>
                    <a:pt x="2402" y="117785"/>
                  </a:lnTo>
                  <a:cubicBezTo>
                    <a:pt x="1134" y="117785"/>
                    <a:pt x="100" y="116784"/>
                    <a:pt x="100" y="115517"/>
                  </a:cubicBezTo>
                  <a:lnTo>
                    <a:pt x="100" y="2336"/>
                  </a:lnTo>
                  <a:cubicBezTo>
                    <a:pt x="100" y="1102"/>
                    <a:pt x="1134" y="67"/>
                    <a:pt x="2402" y="67"/>
                  </a:cubicBezTo>
                  <a:close/>
                  <a:moveTo>
                    <a:pt x="2402" y="1"/>
                  </a:moveTo>
                  <a:cubicBezTo>
                    <a:pt x="1068" y="1"/>
                    <a:pt x="33" y="1035"/>
                    <a:pt x="0" y="2336"/>
                  </a:cubicBezTo>
                  <a:lnTo>
                    <a:pt x="0" y="115517"/>
                  </a:lnTo>
                  <a:cubicBezTo>
                    <a:pt x="0" y="116851"/>
                    <a:pt x="1068" y="117885"/>
                    <a:pt x="2402" y="117919"/>
                  </a:cubicBezTo>
                  <a:lnTo>
                    <a:pt x="82893" y="117919"/>
                  </a:lnTo>
                  <a:cubicBezTo>
                    <a:pt x="84227" y="117885"/>
                    <a:pt x="85294" y="116818"/>
                    <a:pt x="85294" y="115517"/>
                  </a:cubicBezTo>
                  <a:lnTo>
                    <a:pt x="85294" y="2336"/>
                  </a:lnTo>
                  <a:cubicBezTo>
                    <a:pt x="85261" y="1035"/>
                    <a:pt x="84194" y="1"/>
                    <a:pt x="8289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8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8"/>
            <p:cNvSpPr/>
            <p:nvPr/>
          </p:nvSpPr>
          <p:spPr>
            <a:xfrm>
              <a:off x="1588800" y="811850"/>
              <a:ext cx="2131550" cy="2947975"/>
            </a:xfrm>
            <a:custGeom>
              <a:rect b="b" l="l" r="r" t="t"/>
              <a:pathLst>
                <a:path extrusionOk="0" h="117919" w="85262">
                  <a:moveTo>
                    <a:pt x="82893" y="67"/>
                  </a:moveTo>
                  <a:cubicBezTo>
                    <a:pt x="84127" y="67"/>
                    <a:pt x="85162" y="1102"/>
                    <a:pt x="85162" y="2336"/>
                  </a:cubicBezTo>
                  <a:lnTo>
                    <a:pt x="85162" y="115517"/>
                  </a:lnTo>
                  <a:cubicBezTo>
                    <a:pt x="85162" y="116784"/>
                    <a:pt x="84127" y="117785"/>
                    <a:pt x="82893" y="117785"/>
                  </a:cubicBezTo>
                  <a:lnTo>
                    <a:pt x="2369" y="117785"/>
                  </a:lnTo>
                  <a:cubicBezTo>
                    <a:pt x="1102" y="117785"/>
                    <a:pt x="101" y="116784"/>
                    <a:pt x="101" y="115517"/>
                  </a:cubicBezTo>
                  <a:lnTo>
                    <a:pt x="101" y="2336"/>
                  </a:lnTo>
                  <a:cubicBezTo>
                    <a:pt x="101" y="1102"/>
                    <a:pt x="1102" y="67"/>
                    <a:pt x="2369" y="67"/>
                  </a:cubicBezTo>
                  <a:close/>
                  <a:moveTo>
                    <a:pt x="82953" y="0"/>
                  </a:moveTo>
                  <a:cubicBezTo>
                    <a:pt x="82933" y="0"/>
                    <a:pt x="82913" y="0"/>
                    <a:pt x="82893" y="1"/>
                  </a:cubicBezTo>
                  <a:lnTo>
                    <a:pt x="2369" y="1"/>
                  </a:lnTo>
                  <a:cubicBezTo>
                    <a:pt x="1068" y="1"/>
                    <a:pt x="1" y="1035"/>
                    <a:pt x="1" y="2336"/>
                  </a:cubicBezTo>
                  <a:lnTo>
                    <a:pt x="1" y="115517"/>
                  </a:lnTo>
                  <a:cubicBezTo>
                    <a:pt x="1" y="116818"/>
                    <a:pt x="1068" y="117885"/>
                    <a:pt x="2369" y="117919"/>
                  </a:cubicBezTo>
                  <a:lnTo>
                    <a:pt x="82893" y="117919"/>
                  </a:lnTo>
                  <a:cubicBezTo>
                    <a:pt x="84194" y="117919"/>
                    <a:pt x="85262" y="116851"/>
                    <a:pt x="85262" y="115517"/>
                  </a:cubicBezTo>
                  <a:lnTo>
                    <a:pt x="85262" y="2369"/>
                  </a:lnTo>
                  <a:cubicBezTo>
                    <a:pt x="85262" y="1055"/>
                    <a:pt x="84226" y="0"/>
                    <a:pt x="8295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8"/>
            <p:cNvSpPr/>
            <p:nvPr/>
          </p:nvSpPr>
          <p:spPr>
            <a:xfrm>
              <a:off x="3842925" y="811850"/>
              <a:ext cx="2132375" cy="2947975"/>
            </a:xfrm>
            <a:custGeom>
              <a:rect b="b" l="l" r="r" t="t"/>
              <a:pathLst>
                <a:path extrusionOk="0" h="117919" w="85295">
                  <a:moveTo>
                    <a:pt x="82893" y="67"/>
                  </a:moveTo>
                  <a:cubicBezTo>
                    <a:pt x="84160" y="67"/>
                    <a:pt x="85194" y="1102"/>
                    <a:pt x="85194" y="2336"/>
                  </a:cubicBezTo>
                  <a:lnTo>
                    <a:pt x="85194" y="115517"/>
                  </a:lnTo>
                  <a:cubicBezTo>
                    <a:pt x="85194" y="116784"/>
                    <a:pt x="84160" y="117785"/>
                    <a:pt x="82893" y="117785"/>
                  </a:cubicBezTo>
                  <a:lnTo>
                    <a:pt x="2402" y="117785"/>
                  </a:lnTo>
                  <a:cubicBezTo>
                    <a:pt x="1134" y="117785"/>
                    <a:pt x="100" y="116784"/>
                    <a:pt x="100" y="115517"/>
                  </a:cubicBezTo>
                  <a:lnTo>
                    <a:pt x="100" y="2336"/>
                  </a:lnTo>
                  <a:cubicBezTo>
                    <a:pt x="100" y="1102"/>
                    <a:pt x="1134" y="67"/>
                    <a:pt x="2402" y="67"/>
                  </a:cubicBezTo>
                  <a:close/>
                  <a:moveTo>
                    <a:pt x="2402" y="1"/>
                  </a:moveTo>
                  <a:cubicBezTo>
                    <a:pt x="1068" y="1"/>
                    <a:pt x="33" y="1035"/>
                    <a:pt x="0" y="2336"/>
                  </a:cubicBezTo>
                  <a:lnTo>
                    <a:pt x="0" y="115517"/>
                  </a:lnTo>
                  <a:cubicBezTo>
                    <a:pt x="0" y="116851"/>
                    <a:pt x="1068" y="117885"/>
                    <a:pt x="2402" y="117919"/>
                  </a:cubicBezTo>
                  <a:lnTo>
                    <a:pt x="82893" y="117919"/>
                  </a:lnTo>
                  <a:cubicBezTo>
                    <a:pt x="84227" y="117885"/>
                    <a:pt x="85294" y="116818"/>
                    <a:pt x="85294" y="115517"/>
                  </a:cubicBezTo>
                  <a:lnTo>
                    <a:pt x="85294" y="2336"/>
                  </a:lnTo>
                  <a:cubicBezTo>
                    <a:pt x="85261" y="1035"/>
                    <a:pt x="84194" y="1"/>
                    <a:pt x="8289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8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8"/>
            <p:cNvSpPr/>
            <p:nvPr/>
          </p:nvSpPr>
          <p:spPr>
            <a:xfrm>
              <a:off x="5534950" y="4391925"/>
              <a:ext cx="345275" cy="2525"/>
            </a:xfrm>
            <a:custGeom>
              <a:rect b="b" l="l" r="r" t="t"/>
              <a:pathLst>
                <a:path extrusionOk="0" h="101" w="13811">
                  <a:moveTo>
                    <a:pt x="1" y="0"/>
                  </a:moveTo>
                  <a:lnTo>
                    <a:pt x="1" y="100"/>
                  </a:lnTo>
                  <a:lnTo>
                    <a:pt x="13811" y="100"/>
                  </a:lnTo>
                  <a:lnTo>
                    <a:pt x="1381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8"/>
            <p:cNvSpPr/>
            <p:nvPr/>
          </p:nvSpPr>
          <p:spPr>
            <a:xfrm>
              <a:off x="4552600" y="4420275"/>
              <a:ext cx="90075" cy="2525"/>
            </a:xfrm>
            <a:custGeom>
              <a:rect b="b" l="l" r="r" t="t"/>
              <a:pathLst>
                <a:path extrusionOk="0" h="101" w="3603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8"/>
            <p:cNvSpPr/>
            <p:nvPr/>
          </p:nvSpPr>
          <p:spPr>
            <a:xfrm>
              <a:off x="5323975" y="4295175"/>
              <a:ext cx="200175" cy="2525"/>
            </a:xfrm>
            <a:custGeom>
              <a:rect b="b" l="l" r="r" t="t"/>
              <a:pathLst>
                <a:path extrusionOk="0" h="101" w="8007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8"/>
            <p:cNvSpPr/>
            <p:nvPr/>
          </p:nvSpPr>
          <p:spPr>
            <a:xfrm>
              <a:off x="1737250" y="4312700"/>
              <a:ext cx="450350" cy="2525"/>
            </a:xfrm>
            <a:custGeom>
              <a:rect b="b" l="l" r="r" t="t"/>
              <a:pathLst>
                <a:path extrusionOk="0" h="101" w="18014">
                  <a:moveTo>
                    <a:pt x="0" y="0"/>
                  </a:moveTo>
                  <a:lnTo>
                    <a:pt x="0" y="100"/>
                  </a:lnTo>
                  <a:lnTo>
                    <a:pt x="18013" y="100"/>
                  </a:lnTo>
                  <a:lnTo>
                    <a:pt x="1801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8"/>
            <p:cNvSpPr/>
            <p:nvPr/>
          </p:nvSpPr>
          <p:spPr>
            <a:xfrm>
              <a:off x="2560325" y="4356900"/>
              <a:ext cx="976575" cy="2525"/>
            </a:xfrm>
            <a:custGeom>
              <a:rect b="b" l="l" r="r" t="t"/>
              <a:pathLst>
                <a:path extrusionOk="0" h="101" w="39063">
                  <a:moveTo>
                    <a:pt x="1" y="0"/>
                  </a:moveTo>
                  <a:lnTo>
                    <a:pt x="1" y="100"/>
                  </a:lnTo>
                  <a:lnTo>
                    <a:pt x="39062" y="100"/>
                  </a:lnTo>
                  <a:lnTo>
                    <a:pt x="3906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8"/>
            <p:cNvSpPr/>
            <p:nvPr/>
          </p:nvSpPr>
          <p:spPr>
            <a:xfrm>
              <a:off x="4013025" y="3439575"/>
              <a:ext cx="1904725" cy="854800"/>
            </a:xfrm>
            <a:custGeom>
              <a:rect b="b" l="l" r="r" t="t"/>
              <a:pathLst>
                <a:path extrusionOk="0" h="34192" w="76189">
                  <a:moveTo>
                    <a:pt x="8207" y="0"/>
                  </a:moveTo>
                  <a:cubicBezTo>
                    <a:pt x="3670" y="0"/>
                    <a:pt x="1" y="3670"/>
                    <a:pt x="1" y="8206"/>
                  </a:cubicBezTo>
                  <a:lnTo>
                    <a:pt x="1" y="26019"/>
                  </a:lnTo>
                  <a:cubicBezTo>
                    <a:pt x="1" y="30556"/>
                    <a:pt x="3670" y="34191"/>
                    <a:pt x="8207" y="34191"/>
                  </a:cubicBezTo>
                  <a:lnTo>
                    <a:pt x="67983" y="34191"/>
                  </a:lnTo>
                  <a:cubicBezTo>
                    <a:pt x="72519" y="34191"/>
                    <a:pt x="76189" y="30556"/>
                    <a:pt x="76189" y="26019"/>
                  </a:cubicBezTo>
                  <a:lnTo>
                    <a:pt x="76189" y="8206"/>
                  </a:lnTo>
                  <a:cubicBezTo>
                    <a:pt x="76189" y="3670"/>
                    <a:pt x="72519" y="0"/>
                    <a:pt x="679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8"/>
            <p:cNvSpPr/>
            <p:nvPr/>
          </p:nvSpPr>
          <p:spPr>
            <a:xfrm>
              <a:off x="3912975" y="3446250"/>
              <a:ext cx="1904700" cy="854800"/>
            </a:xfrm>
            <a:custGeom>
              <a:rect b="b" l="l" r="r" t="t"/>
              <a:pathLst>
                <a:path extrusionOk="0" h="34192" w="76188">
                  <a:moveTo>
                    <a:pt x="8206" y="0"/>
                  </a:moveTo>
                  <a:cubicBezTo>
                    <a:pt x="3669" y="0"/>
                    <a:pt x="0" y="3669"/>
                    <a:pt x="0" y="8206"/>
                  </a:cubicBezTo>
                  <a:lnTo>
                    <a:pt x="0" y="25985"/>
                  </a:lnTo>
                  <a:cubicBezTo>
                    <a:pt x="0" y="30522"/>
                    <a:pt x="3669" y="34191"/>
                    <a:pt x="8206" y="34191"/>
                  </a:cubicBezTo>
                  <a:lnTo>
                    <a:pt x="67982" y="34191"/>
                  </a:lnTo>
                  <a:cubicBezTo>
                    <a:pt x="72519" y="34191"/>
                    <a:pt x="76188" y="30522"/>
                    <a:pt x="76188" y="25985"/>
                  </a:cubicBezTo>
                  <a:lnTo>
                    <a:pt x="76188" y="8206"/>
                  </a:lnTo>
                  <a:cubicBezTo>
                    <a:pt x="76188" y="3669"/>
                    <a:pt x="72519" y="0"/>
                    <a:pt x="6798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8"/>
            <p:cNvSpPr/>
            <p:nvPr/>
          </p:nvSpPr>
          <p:spPr>
            <a:xfrm>
              <a:off x="4011375" y="3527125"/>
              <a:ext cx="1718750" cy="318600"/>
            </a:xfrm>
            <a:custGeom>
              <a:rect b="b" l="l" r="r" t="t"/>
              <a:pathLst>
                <a:path extrusionOk="0" h="12744" w="68750">
                  <a:moveTo>
                    <a:pt x="5738" y="1"/>
                  </a:moveTo>
                  <a:cubicBezTo>
                    <a:pt x="2569" y="1"/>
                    <a:pt x="0" y="2569"/>
                    <a:pt x="0" y="5705"/>
                  </a:cubicBezTo>
                  <a:lnTo>
                    <a:pt x="0" y="12743"/>
                  </a:lnTo>
                  <a:lnTo>
                    <a:pt x="68749" y="12743"/>
                  </a:lnTo>
                  <a:lnTo>
                    <a:pt x="68749" y="5705"/>
                  </a:lnTo>
                  <a:cubicBezTo>
                    <a:pt x="68749" y="2569"/>
                    <a:pt x="66181" y="1"/>
                    <a:pt x="6301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8"/>
            <p:cNvSpPr/>
            <p:nvPr/>
          </p:nvSpPr>
          <p:spPr>
            <a:xfrm>
              <a:off x="4011375" y="3889050"/>
              <a:ext cx="1718750" cy="318600"/>
            </a:xfrm>
            <a:custGeom>
              <a:rect b="b" l="l" r="r" t="t"/>
              <a:pathLst>
                <a:path extrusionOk="0" h="12744" w="68750">
                  <a:moveTo>
                    <a:pt x="0" y="1"/>
                  </a:moveTo>
                  <a:lnTo>
                    <a:pt x="0" y="7039"/>
                  </a:lnTo>
                  <a:cubicBezTo>
                    <a:pt x="0" y="10175"/>
                    <a:pt x="2569" y="12743"/>
                    <a:pt x="5738" y="12743"/>
                  </a:cubicBezTo>
                  <a:lnTo>
                    <a:pt x="63012" y="12743"/>
                  </a:lnTo>
                  <a:cubicBezTo>
                    <a:pt x="66181" y="12743"/>
                    <a:pt x="68749" y="10175"/>
                    <a:pt x="68749" y="7039"/>
                  </a:cubicBezTo>
                  <a:lnTo>
                    <a:pt x="6874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8"/>
            <p:cNvSpPr/>
            <p:nvPr/>
          </p:nvSpPr>
          <p:spPr>
            <a:xfrm>
              <a:off x="5029600" y="3588850"/>
              <a:ext cx="244350" cy="259375"/>
            </a:xfrm>
            <a:custGeom>
              <a:rect b="b" l="l" r="r" t="t"/>
              <a:pathLst>
                <a:path extrusionOk="0" h="10375" w="9774">
                  <a:moveTo>
                    <a:pt x="0" y="0"/>
                  </a:moveTo>
                  <a:lnTo>
                    <a:pt x="0" y="10374"/>
                  </a:lnTo>
                  <a:lnTo>
                    <a:pt x="9774" y="10374"/>
                  </a:lnTo>
                  <a:lnTo>
                    <a:pt x="9774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8"/>
            <p:cNvSpPr/>
            <p:nvPr/>
          </p:nvSpPr>
          <p:spPr>
            <a:xfrm>
              <a:off x="4967875" y="3588850"/>
              <a:ext cx="61750" cy="259375"/>
            </a:xfrm>
            <a:custGeom>
              <a:rect b="b" l="l" r="r" t="t"/>
              <a:pathLst>
                <a:path extrusionOk="0" h="10375" w="2470">
                  <a:moveTo>
                    <a:pt x="1" y="0"/>
                  </a:moveTo>
                  <a:lnTo>
                    <a:pt x="1" y="10374"/>
                  </a:lnTo>
                  <a:lnTo>
                    <a:pt x="2469" y="10374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8"/>
            <p:cNvSpPr/>
            <p:nvPr/>
          </p:nvSpPr>
          <p:spPr>
            <a:xfrm>
              <a:off x="5154675" y="3548825"/>
              <a:ext cx="182675" cy="299400"/>
            </a:xfrm>
            <a:custGeom>
              <a:rect b="b" l="l" r="r" t="t"/>
              <a:pathLst>
                <a:path extrusionOk="0" h="11976" w="7307">
                  <a:moveTo>
                    <a:pt x="1" y="0"/>
                  </a:moveTo>
                  <a:lnTo>
                    <a:pt x="1" y="11975"/>
                  </a:lnTo>
                  <a:lnTo>
                    <a:pt x="7306" y="11975"/>
                  </a:lnTo>
                  <a:lnTo>
                    <a:pt x="7306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8"/>
            <p:cNvSpPr/>
            <p:nvPr/>
          </p:nvSpPr>
          <p:spPr>
            <a:xfrm>
              <a:off x="5101325" y="3548825"/>
              <a:ext cx="53375" cy="299400"/>
            </a:xfrm>
            <a:custGeom>
              <a:rect b="b" l="l" r="r" t="t"/>
              <a:pathLst>
                <a:path extrusionOk="0" h="11976" w="2135">
                  <a:moveTo>
                    <a:pt x="0" y="0"/>
                  </a:moveTo>
                  <a:lnTo>
                    <a:pt x="0" y="11975"/>
                  </a:lnTo>
                  <a:lnTo>
                    <a:pt x="2135" y="11975"/>
                  </a:lnTo>
                  <a:lnTo>
                    <a:pt x="213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8"/>
            <p:cNvSpPr/>
            <p:nvPr/>
          </p:nvSpPr>
          <p:spPr>
            <a:xfrm>
              <a:off x="5208050" y="3588850"/>
              <a:ext cx="154300" cy="259375"/>
            </a:xfrm>
            <a:custGeom>
              <a:rect b="b" l="l" r="r" t="t"/>
              <a:pathLst>
                <a:path extrusionOk="0" h="10375" w="6172">
                  <a:moveTo>
                    <a:pt x="1" y="0"/>
                  </a:moveTo>
                  <a:lnTo>
                    <a:pt x="1" y="10374"/>
                  </a:lnTo>
                  <a:lnTo>
                    <a:pt x="6172" y="10374"/>
                  </a:lnTo>
                  <a:lnTo>
                    <a:pt x="617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8"/>
            <p:cNvSpPr/>
            <p:nvPr/>
          </p:nvSpPr>
          <p:spPr>
            <a:xfrm>
              <a:off x="5173025" y="3588850"/>
              <a:ext cx="35050" cy="259375"/>
            </a:xfrm>
            <a:custGeom>
              <a:rect b="b" l="l" r="r" t="t"/>
              <a:pathLst>
                <a:path extrusionOk="0" h="10375" w="1402">
                  <a:moveTo>
                    <a:pt x="1" y="0"/>
                  </a:moveTo>
                  <a:lnTo>
                    <a:pt x="1" y="10374"/>
                  </a:lnTo>
                  <a:lnTo>
                    <a:pt x="1402" y="10374"/>
                  </a:lnTo>
                  <a:lnTo>
                    <a:pt x="140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8"/>
            <p:cNvSpPr/>
            <p:nvPr/>
          </p:nvSpPr>
          <p:spPr>
            <a:xfrm>
              <a:off x="5334825" y="3632200"/>
              <a:ext cx="201825" cy="216025"/>
            </a:xfrm>
            <a:custGeom>
              <a:rect b="b" l="l" r="r" t="t"/>
              <a:pathLst>
                <a:path extrusionOk="0" h="8641" w="8073">
                  <a:moveTo>
                    <a:pt x="0" y="1"/>
                  </a:moveTo>
                  <a:lnTo>
                    <a:pt x="0" y="8640"/>
                  </a:lnTo>
                  <a:lnTo>
                    <a:pt x="8072" y="8640"/>
                  </a:lnTo>
                  <a:lnTo>
                    <a:pt x="807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8"/>
            <p:cNvSpPr/>
            <p:nvPr/>
          </p:nvSpPr>
          <p:spPr>
            <a:xfrm>
              <a:off x="5283100" y="3632200"/>
              <a:ext cx="51750" cy="216025"/>
            </a:xfrm>
            <a:custGeom>
              <a:rect b="b" l="l" r="r" t="t"/>
              <a:pathLst>
                <a:path extrusionOk="0" h="8641" w="2070">
                  <a:moveTo>
                    <a:pt x="1" y="1"/>
                  </a:moveTo>
                  <a:lnTo>
                    <a:pt x="1" y="8640"/>
                  </a:lnTo>
                  <a:lnTo>
                    <a:pt x="2069" y="8640"/>
                  </a:lnTo>
                  <a:lnTo>
                    <a:pt x="206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8"/>
            <p:cNvSpPr/>
            <p:nvPr/>
          </p:nvSpPr>
          <p:spPr>
            <a:xfrm>
              <a:off x="5438225" y="3598850"/>
              <a:ext cx="151800" cy="248550"/>
            </a:xfrm>
            <a:custGeom>
              <a:rect b="b" l="l" r="r" t="t"/>
              <a:pathLst>
                <a:path extrusionOk="0" h="9942" w="6072">
                  <a:moveTo>
                    <a:pt x="0" y="1"/>
                  </a:moveTo>
                  <a:lnTo>
                    <a:pt x="0" y="9941"/>
                  </a:lnTo>
                  <a:lnTo>
                    <a:pt x="6071" y="9941"/>
                  </a:lnTo>
                  <a:lnTo>
                    <a:pt x="6071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8"/>
            <p:cNvSpPr/>
            <p:nvPr/>
          </p:nvSpPr>
          <p:spPr>
            <a:xfrm>
              <a:off x="5394025" y="3598850"/>
              <a:ext cx="44225" cy="248550"/>
            </a:xfrm>
            <a:custGeom>
              <a:rect b="b" l="l" r="r" t="t"/>
              <a:pathLst>
                <a:path extrusionOk="0" h="9942" w="1769">
                  <a:moveTo>
                    <a:pt x="0" y="1"/>
                  </a:moveTo>
                  <a:lnTo>
                    <a:pt x="0" y="9941"/>
                  </a:lnTo>
                  <a:lnTo>
                    <a:pt x="1768" y="9941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8"/>
            <p:cNvSpPr/>
            <p:nvPr/>
          </p:nvSpPr>
          <p:spPr>
            <a:xfrm>
              <a:off x="5482425" y="3632200"/>
              <a:ext cx="148450" cy="216025"/>
            </a:xfrm>
            <a:custGeom>
              <a:rect b="b" l="l" r="r" t="t"/>
              <a:pathLst>
                <a:path extrusionOk="0" h="8641" w="5938">
                  <a:moveTo>
                    <a:pt x="0" y="1"/>
                  </a:moveTo>
                  <a:lnTo>
                    <a:pt x="0" y="8640"/>
                  </a:lnTo>
                  <a:lnTo>
                    <a:pt x="5938" y="8640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8"/>
            <p:cNvSpPr/>
            <p:nvPr/>
          </p:nvSpPr>
          <p:spPr>
            <a:xfrm>
              <a:off x="5453225" y="3632200"/>
              <a:ext cx="29225" cy="216025"/>
            </a:xfrm>
            <a:custGeom>
              <a:rect b="b" l="l" r="r" t="t"/>
              <a:pathLst>
                <a:path extrusionOk="0" h="8641" w="1169">
                  <a:moveTo>
                    <a:pt x="1" y="1"/>
                  </a:moveTo>
                  <a:lnTo>
                    <a:pt x="1" y="8640"/>
                  </a:lnTo>
                  <a:lnTo>
                    <a:pt x="1168" y="8640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8"/>
            <p:cNvSpPr/>
            <p:nvPr/>
          </p:nvSpPr>
          <p:spPr>
            <a:xfrm>
              <a:off x="4272400" y="3939100"/>
              <a:ext cx="243525" cy="258550"/>
            </a:xfrm>
            <a:custGeom>
              <a:rect b="b" l="l" r="r" t="t"/>
              <a:pathLst>
                <a:path extrusionOk="0" h="10342" w="9741">
                  <a:moveTo>
                    <a:pt x="0" y="0"/>
                  </a:moveTo>
                  <a:lnTo>
                    <a:pt x="0" y="10341"/>
                  </a:lnTo>
                  <a:lnTo>
                    <a:pt x="9740" y="10341"/>
                  </a:lnTo>
                  <a:lnTo>
                    <a:pt x="9740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8"/>
            <p:cNvSpPr/>
            <p:nvPr/>
          </p:nvSpPr>
          <p:spPr>
            <a:xfrm>
              <a:off x="4209850" y="3939100"/>
              <a:ext cx="61725" cy="258550"/>
            </a:xfrm>
            <a:custGeom>
              <a:rect b="b" l="l" r="r" t="t"/>
              <a:pathLst>
                <a:path extrusionOk="0" h="10342" w="2469">
                  <a:moveTo>
                    <a:pt x="0" y="0"/>
                  </a:moveTo>
                  <a:lnTo>
                    <a:pt x="0" y="10341"/>
                  </a:lnTo>
                  <a:lnTo>
                    <a:pt x="2469" y="10341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8"/>
            <p:cNvSpPr/>
            <p:nvPr/>
          </p:nvSpPr>
          <p:spPr>
            <a:xfrm>
              <a:off x="4396650" y="3899075"/>
              <a:ext cx="182650" cy="299400"/>
            </a:xfrm>
            <a:custGeom>
              <a:rect b="b" l="l" r="r" t="t"/>
              <a:pathLst>
                <a:path extrusionOk="0" h="11976" w="7306">
                  <a:moveTo>
                    <a:pt x="0" y="0"/>
                  </a:moveTo>
                  <a:lnTo>
                    <a:pt x="0" y="11975"/>
                  </a:lnTo>
                  <a:lnTo>
                    <a:pt x="7305" y="11975"/>
                  </a:lnTo>
                  <a:lnTo>
                    <a:pt x="7305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8"/>
            <p:cNvSpPr/>
            <p:nvPr/>
          </p:nvSpPr>
          <p:spPr>
            <a:xfrm>
              <a:off x="4343275" y="3899075"/>
              <a:ext cx="53400" cy="299400"/>
            </a:xfrm>
            <a:custGeom>
              <a:rect b="b" l="l" r="r" t="t"/>
              <a:pathLst>
                <a:path extrusionOk="0" h="11976" w="2136">
                  <a:moveTo>
                    <a:pt x="0" y="0"/>
                  </a:moveTo>
                  <a:lnTo>
                    <a:pt x="0" y="11975"/>
                  </a:lnTo>
                  <a:lnTo>
                    <a:pt x="2135" y="11975"/>
                  </a:lnTo>
                  <a:lnTo>
                    <a:pt x="213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8"/>
            <p:cNvSpPr/>
            <p:nvPr/>
          </p:nvSpPr>
          <p:spPr>
            <a:xfrm>
              <a:off x="5102975" y="3939100"/>
              <a:ext cx="243550" cy="258550"/>
            </a:xfrm>
            <a:custGeom>
              <a:rect b="b" l="l" r="r" t="t"/>
              <a:pathLst>
                <a:path extrusionOk="0" h="10342" w="9742">
                  <a:moveTo>
                    <a:pt x="1" y="0"/>
                  </a:moveTo>
                  <a:lnTo>
                    <a:pt x="1" y="10341"/>
                  </a:lnTo>
                  <a:lnTo>
                    <a:pt x="9741" y="10341"/>
                  </a:lnTo>
                  <a:lnTo>
                    <a:pt x="9741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8"/>
            <p:cNvSpPr/>
            <p:nvPr/>
          </p:nvSpPr>
          <p:spPr>
            <a:xfrm>
              <a:off x="5040425" y="3939100"/>
              <a:ext cx="62575" cy="258550"/>
            </a:xfrm>
            <a:custGeom>
              <a:rect b="b" l="l" r="r" t="t"/>
              <a:pathLst>
                <a:path extrusionOk="0" h="10342" w="2503">
                  <a:moveTo>
                    <a:pt x="1" y="0"/>
                  </a:moveTo>
                  <a:lnTo>
                    <a:pt x="1" y="10341"/>
                  </a:lnTo>
                  <a:lnTo>
                    <a:pt x="2503" y="10341"/>
                  </a:lnTo>
                  <a:lnTo>
                    <a:pt x="250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8"/>
            <p:cNvSpPr/>
            <p:nvPr/>
          </p:nvSpPr>
          <p:spPr>
            <a:xfrm>
              <a:off x="5227225" y="3899075"/>
              <a:ext cx="183500" cy="299400"/>
            </a:xfrm>
            <a:custGeom>
              <a:rect b="b" l="l" r="r" t="t"/>
              <a:pathLst>
                <a:path extrusionOk="0" h="11976" w="7340">
                  <a:moveTo>
                    <a:pt x="1" y="0"/>
                  </a:moveTo>
                  <a:lnTo>
                    <a:pt x="1" y="11975"/>
                  </a:lnTo>
                  <a:lnTo>
                    <a:pt x="7340" y="11975"/>
                  </a:lnTo>
                  <a:lnTo>
                    <a:pt x="7340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8"/>
            <p:cNvSpPr/>
            <p:nvPr/>
          </p:nvSpPr>
          <p:spPr>
            <a:xfrm>
              <a:off x="5174700" y="3899075"/>
              <a:ext cx="52550" cy="299400"/>
            </a:xfrm>
            <a:custGeom>
              <a:rect b="b" l="l" r="r" t="t"/>
              <a:pathLst>
                <a:path extrusionOk="0" h="11976" w="2102">
                  <a:moveTo>
                    <a:pt x="0" y="0"/>
                  </a:moveTo>
                  <a:lnTo>
                    <a:pt x="0" y="11975"/>
                  </a:lnTo>
                  <a:lnTo>
                    <a:pt x="2102" y="11975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8"/>
            <p:cNvSpPr/>
            <p:nvPr/>
          </p:nvSpPr>
          <p:spPr>
            <a:xfrm>
              <a:off x="4450025" y="3939100"/>
              <a:ext cx="154300" cy="258550"/>
            </a:xfrm>
            <a:custGeom>
              <a:rect b="b" l="l" r="r" t="t"/>
              <a:pathLst>
                <a:path extrusionOk="0" h="10342" w="6172">
                  <a:moveTo>
                    <a:pt x="0" y="0"/>
                  </a:moveTo>
                  <a:lnTo>
                    <a:pt x="0" y="10341"/>
                  </a:lnTo>
                  <a:lnTo>
                    <a:pt x="6171" y="10341"/>
                  </a:lnTo>
                  <a:lnTo>
                    <a:pt x="617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8"/>
            <p:cNvSpPr/>
            <p:nvPr/>
          </p:nvSpPr>
          <p:spPr>
            <a:xfrm>
              <a:off x="4415000" y="3939100"/>
              <a:ext cx="35050" cy="258550"/>
            </a:xfrm>
            <a:custGeom>
              <a:rect b="b" l="l" r="r" t="t"/>
              <a:pathLst>
                <a:path extrusionOk="0" h="10342" w="1402">
                  <a:moveTo>
                    <a:pt x="0" y="0"/>
                  </a:moveTo>
                  <a:lnTo>
                    <a:pt x="0" y="10341"/>
                  </a:lnTo>
                  <a:lnTo>
                    <a:pt x="1401" y="10341"/>
                  </a:lnTo>
                  <a:lnTo>
                    <a:pt x="140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8"/>
            <p:cNvSpPr/>
            <p:nvPr/>
          </p:nvSpPr>
          <p:spPr>
            <a:xfrm>
              <a:off x="4576775" y="3982450"/>
              <a:ext cx="201825" cy="215200"/>
            </a:xfrm>
            <a:custGeom>
              <a:rect b="b" l="l" r="r" t="t"/>
              <a:pathLst>
                <a:path extrusionOk="0" h="8608" w="8073">
                  <a:moveTo>
                    <a:pt x="0" y="1"/>
                  </a:moveTo>
                  <a:lnTo>
                    <a:pt x="0" y="8607"/>
                  </a:lnTo>
                  <a:lnTo>
                    <a:pt x="8073" y="8607"/>
                  </a:lnTo>
                  <a:lnTo>
                    <a:pt x="8073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8"/>
            <p:cNvSpPr/>
            <p:nvPr/>
          </p:nvSpPr>
          <p:spPr>
            <a:xfrm>
              <a:off x="4525075" y="3982450"/>
              <a:ext cx="51725" cy="215200"/>
            </a:xfrm>
            <a:custGeom>
              <a:rect b="b" l="l" r="r" t="t"/>
              <a:pathLst>
                <a:path extrusionOk="0" h="8608" w="2069">
                  <a:moveTo>
                    <a:pt x="0" y="1"/>
                  </a:moveTo>
                  <a:lnTo>
                    <a:pt x="0" y="8607"/>
                  </a:lnTo>
                  <a:lnTo>
                    <a:pt x="2068" y="8607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8"/>
            <p:cNvSpPr/>
            <p:nvPr/>
          </p:nvSpPr>
          <p:spPr>
            <a:xfrm>
              <a:off x="4680175" y="3949100"/>
              <a:ext cx="151800" cy="248550"/>
            </a:xfrm>
            <a:custGeom>
              <a:rect b="b" l="l" r="r" t="t"/>
              <a:pathLst>
                <a:path extrusionOk="0" h="9942" w="6072">
                  <a:moveTo>
                    <a:pt x="1" y="1"/>
                  </a:moveTo>
                  <a:lnTo>
                    <a:pt x="1" y="9941"/>
                  </a:lnTo>
                  <a:lnTo>
                    <a:pt x="6072" y="9941"/>
                  </a:lnTo>
                  <a:lnTo>
                    <a:pt x="607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8"/>
            <p:cNvSpPr/>
            <p:nvPr/>
          </p:nvSpPr>
          <p:spPr>
            <a:xfrm>
              <a:off x="4635975" y="3949100"/>
              <a:ext cx="44225" cy="248550"/>
            </a:xfrm>
            <a:custGeom>
              <a:rect b="b" l="l" r="r" t="t"/>
              <a:pathLst>
                <a:path extrusionOk="0" h="9942" w="1769">
                  <a:moveTo>
                    <a:pt x="1" y="1"/>
                  </a:moveTo>
                  <a:lnTo>
                    <a:pt x="1" y="9941"/>
                  </a:lnTo>
                  <a:lnTo>
                    <a:pt x="1769" y="9941"/>
                  </a:lnTo>
                  <a:lnTo>
                    <a:pt x="176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8"/>
            <p:cNvSpPr/>
            <p:nvPr/>
          </p:nvSpPr>
          <p:spPr>
            <a:xfrm>
              <a:off x="4724375" y="3982450"/>
              <a:ext cx="148475" cy="215200"/>
            </a:xfrm>
            <a:custGeom>
              <a:rect b="b" l="l" r="r" t="t"/>
              <a:pathLst>
                <a:path extrusionOk="0" h="8608" w="5939">
                  <a:moveTo>
                    <a:pt x="1" y="1"/>
                  </a:moveTo>
                  <a:lnTo>
                    <a:pt x="1" y="8607"/>
                  </a:lnTo>
                  <a:lnTo>
                    <a:pt x="5938" y="8607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8"/>
            <p:cNvSpPr/>
            <p:nvPr/>
          </p:nvSpPr>
          <p:spPr>
            <a:xfrm>
              <a:off x="4695200" y="3982450"/>
              <a:ext cx="29200" cy="215200"/>
            </a:xfrm>
            <a:custGeom>
              <a:rect b="b" l="l" r="r" t="t"/>
              <a:pathLst>
                <a:path extrusionOk="0" h="8608" w="1168">
                  <a:moveTo>
                    <a:pt x="0" y="1"/>
                  </a:moveTo>
                  <a:lnTo>
                    <a:pt x="0" y="8607"/>
                  </a:lnTo>
                  <a:lnTo>
                    <a:pt x="1168" y="8607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8"/>
            <p:cNvSpPr/>
            <p:nvPr/>
          </p:nvSpPr>
          <p:spPr>
            <a:xfrm>
              <a:off x="3093225" y="4161750"/>
              <a:ext cx="453675" cy="112600"/>
            </a:xfrm>
            <a:custGeom>
              <a:rect b="b" l="l" r="r" t="t"/>
              <a:pathLst>
                <a:path extrusionOk="0" h="4504" w="18147">
                  <a:moveTo>
                    <a:pt x="0" y="1"/>
                  </a:moveTo>
                  <a:lnTo>
                    <a:pt x="0" y="4504"/>
                  </a:lnTo>
                  <a:lnTo>
                    <a:pt x="18146" y="4504"/>
                  </a:lnTo>
                  <a:lnTo>
                    <a:pt x="18146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8"/>
            <p:cNvSpPr/>
            <p:nvPr/>
          </p:nvSpPr>
          <p:spPr>
            <a:xfrm>
              <a:off x="3094875" y="4161750"/>
              <a:ext cx="453700" cy="113450"/>
            </a:xfrm>
            <a:custGeom>
              <a:rect b="b" l="l" r="r" t="t"/>
              <a:pathLst>
                <a:path extrusionOk="0" h="4538" w="18148">
                  <a:moveTo>
                    <a:pt x="1" y="1"/>
                  </a:moveTo>
                  <a:lnTo>
                    <a:pt x="1" y="4537"/>
                  </a:lnTo>
                  <a:lnTo>
                    <a:pt x="18147" y="4537"/>
                  </a:lnTo>
                  <a:lnTo>
                    <a:pt x="18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8"/>
            <p:cNvSpPr/>
            <p:nvPr/>
          </p:nvSpPr>
          <p:spPr>
            <a:xfrm>
              <a:off x="3093225" y="4161750"/>
              <a:ext cx="348600" cy="113450"/>
            </a:xfrm>
            <a:custGeom>
              <a:rect b="b" l="l" r="r" t="t"/>
              <a:pathLst>
                <a:path extrusionOk="0" h="4538" w="13944">
                  <a:moveTo>
                    <a:pt x="0" y="1"/>
                  </a:moveTo>
                  <a:lnTo>
                    <a:pt x="0" y="4537"/>
                  </a:lnTo>
                  <a:lnTo>
                    <a:pt x="13943" y="4537"/>
                  </a:lnTo>
                  <a:lnTo>
                    <a:pt x="139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8"/>
            <p:cNvSpPr/>
            <p:nvPr/>
          </p:nvSpPr>
          <p:spPr>
            <a:xfrm>
              <a:off x="3094875" y="4256825"/>
              <a:ext cx="452025" cy="17525"/>
            </a:xfrm>
            <a:custGeom>
              <a:rect b="b" l="l" r="r" t="t"/>
              <a:pathLst>
                <a:path extrusionOk="0" h="701" w="18081">
                  <a:moveTo>
                    <a:pt x="1" y="0"/>
                  </a:moveTo>
                  <a:lnTo>
                    <a:pt x="34" y="134"/>
                  </a:lnTo>
                  <a:lnTo>
                    <a:pt x="18080" y="701"/>
                  </a:lnTo>
                  <a:lnTo>
                    <a:pt x="18080" y="2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8"/>
            <p:cNvSpPr/>
            <p:nvPr/>
          </p:nvSpPr>
          <p:spPr>
            <a:xfrm>
              <a:off x="3096550" y="4182600"/>
              <a:ext cx="450350" cy="34225"/>
            </a:xfrm>
            <a:custGeom>
              <a:rect b="b" l="l" r="r" t="t"/>
              <a:pathLst>
                <a:path extrusionOk="0" h="1369" w="18014">
                  <a:moveTo>
                    <a:pt x="0" y="1"/>
                  </a:moveTo>
                  <a:lnTo>
                    <a:pt x="0" y="134"/>
                  </a:lnTo>
                  <a:lnTo>
                    <a:pt x="18013" y="1368"/>
                  </a:lnTo>
                  <a:lnTo>
                    <a:pt x="18013" y="10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8"/>
            <p:cNvSpPr/>
            <p:nvPr/>
          </p:nvSpPr>
          <p:spPr>
            <a:xfrm>
              <a:off x="3096550" y="4173425"/>
              <a:ext cx="450350" cy="14200"/>
            </a:xfrm>
            <a:custGeom>
              <a:rect b="b" l="l" r="r" t="t"/>
              <a:pathLst>
                <a:path extrusionOk="0" h="568" w="18014">
                  <a:moveTo>
                    <a:pt x="18013" y="1"/>
                  </a:moveTo>
                  <a:lnTo>
                    <a:pt x="0" y="434"/>
                  </a:lnTo>
                  <a:lnTo>
                    <a:pt x="0" y="568"/>
                  </a:lnTo>
                  <a:lnTo>
                    <a:pt x="18013" y="368"/>
                  </a:lnTo>
                  <a:lnTo>
                    <a:pt x="1801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8"/>
            <p:cNvSpPr/>
            <p:nvPr/>
          </p:nvSpPr>
          <p:spPr>
            <a:xfrm>
              <a:off x="3097375" y="4222625"/>
              <a:ext cx="451200" cy="29225"/>
            </a:xfrm>
            <a:custGeom>
              <a:rect b="b" l="l" r="r" t="t"/>
              <a:pathLst>
                <a:path extrusionOk="0" h="1169" w="18048">
                  <a:moveTo>
                    <a:pt x="18047" y="1"/>
                  </a:moveTo>
                  <a:lnTo>
                    <a:pt x="1" y="1035"/>
                  </a:lnTo>
                  <a:lnTo>
                    <a:pt x="1" y="1168"/>
                  </a:lnTo>
                  <a:lnTo>
                    <a:pt x="18047" y="301"/>
                  </a:lnTo>
                  <a:lnTo>
                    <a:pt x="1804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8"/>
            <p:cNvSpPr/>
            <p:nvPr/>
          </p:nvSpPr>
          <p:spPr>
            <a:xfrm>
              <a:off x="3094050" y="4163425"/>
              <a:ext cx="451175" cy="3350"/>
            </a:xfrm>
            <a:custGeom>
              <a:rect b="b" l="l" r="r" t="t"/>
              <a:pathLst>
                <a:path extrusionOk="0" h="134" w="18047">
                  <a:moveTo>
                    <a:pt x="0" y="0"/>
                  </a:moveTo>
                  <a:lnTo>
                    <a:pt x="0" y="134"/>
                  </a:lnTo>
                  <a:lnTo>
                    <a:pt x="18047" y="134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8"/>
            <p:cNvSpPr/>
            <p:nvPr/>
          </p:nvSpPr>
          <p:spPr>
            <a:xfrm>
              <a:off x="3125725" y="3825675"/>
              <a:ext cx="453700" cy="112600"/>
            </a:xfrm>
            <a:custGeom>
              <a:rect b="b" l="l" r="r" t="t"/>
              <a:pathLst>
                <a:path extrusionOk="0" h="4504" w="18148">
                  <a:moveTo>
                    <a:pt x="1" y="1"/>
                  </a:moveTo>
                  <a:lnTo>
                    <a:pt x="1" y="4504"/>
                  </a:lnTo>
                  <a:lnTo>
                    <a:pt x="18147" y="4504"/>
                  </a:lnTo>
                  <a:lnTo>
                    <a:pt x="1814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8"/>
            <p:cNvSpPr/>
            <p:nvPr/>
          </p:nvSpPr>
          <p:spPr>
            <a:xfrm>
              <a:off x="3128250" y="3829850"/>
              <a:ext cx="453675" cy="113450"/>
            </a:xfrm>
            <a:custGeom>
              <a:rect b="b" l="l" r="r" t="t"/>
              <a:pathLst>
                <a:path extrusionOk="0" h="4538" w="18147">
                  <a:moveTo>
                    <a:pt x="0" y="1"/>
                  </a:moveTo>
                  <a:lnTo>
                    <a:pt x="0" y="4537"/>
                  </a:lnTo>
                  <a:lnTo>
                    <a:pt x="18146" y="4537"/>
                  </a:lnTo>
                  <a:lnTo>
                    <a:pt x="18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8"/>
            <p:cNvSpPr/>
            <p:nvPr/>
          </p:nvSpPr>
          <p:spPr>
            <a:xfrm>
              <a:off x="3125725" y="3825675"/>
              <a:ext cx="348625" cy="113450"/>
            </a:xfrm>
            <a:custGeom>
              <a:rect b="b" l="l" r="r" t="t"/>
              <a:pathLst>
                <a:path extrusionOk="0" h="4538" w="13945">
                  <a:moveTo>
                    <a:pt x="1" y="1"/>
                  </a:moveTo>
                  <a:lnTo>
                    <a:pt x="1" y="4537"/>
                  </a:lnTo>
                  <a:lnTo>
                    <a:pt x="13944" y="4537"/>
                  </a:lnTo>
                  <a:lnTo>
                    <a:pt x="139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8"/>
            <p:cNvSpPr/>
            <p:nvPr/>
          </p:nvSpPr>
          <p:spPr>
            <a:xfrm>
              <a:off x="3127400" y="3920750"/>
              <a:ext cx="452025" cy="17525"/>
            </a:xfrm>
            <a:custGeom>
              <a:rect b="b" l="l" r="r" t="t"/>
              <a:pathLst>
                <a:path extrusionOk="0" h="701" w="18081">
                  <a:moveTo>
                    <a:pt x="1" y="0"/>
                  </a:moveTo>
                  <a:lnTo>
                    <a:pt x="34" y="134"/>
                  </a:lnTo>
                  <a:lnTo>
                    <a:pt x="18080" y="701"/>
                  </a:lnTo>
                  <a:lnTo>
                    <a:pt x="18080" y="2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8"/>
            <p:cNvSpPr/>
            <p:nvPr/>
          </p:nvSpPr>
          <p:spPr>
            <a:xfrm>
              <a:off x="3129075" y="3846525"/>
              <a:ext cx="450350" cy="34225"/>
            </a:xfrm>
            <a:custGeom>
              <a:rect b="b" l="l" r="r" t="t"/>
              <a:pathLst>
                <a:path extrusionOk="0" h="1369" w="18014">
                  <a:moveTo>
                    <a:pt x="0" y="1"/>
                  </a:moveTo>
                  <a:lnTo>
                    <a:pt x="0" y="134"/>
                  </a:lnTo>
                  <a:lnTo>
                    <a:pt x="18013" y="1368"/>
                  </a:lnTo>
                  <a:lnTo>
                    <a:pt x="18013" y="10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8"/>
            <p:cNvSpPr/>
            <p:nvPr/>
          </p:nvSpPr>
          <p:spPr>
            <a:xfrm>
              <a:off x="3129075" y="3837350"/>
              <a:ext cx="450350" cy="14200"/>
            </a:xfrm>
            <a:custGeom>
              <a:rect b="b" l="l" r="r" t="t"/>
              <a:pathLst>
                <a:path extrusionOk="0" h="568" w="18014">
                  <a:moveTo>
                    <a:pt x="18013" y="1"/>
                  </a:moveTo>
                  <a:lnTo>
                    <a:pt x="0" y="434"/>
                  </a:lnTo>
                  <a:lnTo>
                    <a:pt x="0" y="568"/>
                  </a:lnTo>
                  <a:lnTo>
                    <a:pt x="18013" y="368"/>
                  </a:lnTo>
                  <a:lnTo>
                    <a:pt x="1801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8"/>
            <p:cNvSpPr/>
            <p:nvPr/>
          </p:nvSpPr>
          <p:spPr>
            <a:xfrm>
              <a:off x="3129900" y="3886550"/>
              <a:ext cx="451175" cy="29225"/>
            </a:xfrm>
            <a:custGeom>
              <a:rect b="b" l="l" r="r" t="t"/>
              <a:pathLst>
                <a:path extrusionOk="0" h="1169" w="18047">
                  <a:moveTo>
                    <a:pt x="18047" y="1"/>
                  </a:moveTo>
                  <a:lnTo>
                    <a:pt x="1" y="1035"/>
                  </a:lnTo>
                  <a:lnTo>
                    <a:pt x="1" y="1168"/>
                  </a:lnTo>
                  <a:lnTo>
                    <a:pt x="18047" y="301"/>
                  </a:lnTo>
                  <a:lnTo>
                    <a:pt x="1804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8"/>
            <p:cNvSpPr/>
            <p:nvPr/>
          </p:nvSpPr>
          <p:spPr>
            <a:xfrm>
              <a:off x="3119900" y="4046675"/>
              <a:ext cx="454525" cy="113425"/>
            </a:xfrm>
            <a:custGeom>
              <a:rect b="b" l="l" r="r" t="t"/>
              <a:pathLst>
                <a:path extrusionOk="0" h="4537" w="18181">
                  <a:moveTo>
                    <a:pt x="0" y="0"/>
                  </a:moveTo>
                  <a:lnTo>
                    <a:pt x="0" y="4537"/>
                  </a:lnTo>
                  <a:lnTo>
                    <a:pt x="18180" y="4537"/>
                  </a:lnTo>
                  <a:lnTo>
                    <a:pt x="1818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8"/>
            <p:cNvSpPr/>
            <p:nvPr/>
          </p:nvSpPr>
          <p:spPr>
            <a:xfrm>
              <a:off x="3121575" y="4047500"/>
              <a:ext cx="453675" cy="112600"/>
            </a:xfrm>
            <a:custGeom>
              <a:rect b="b" l="l" r="r" t="t"/>
              <a:pathLst>
                <a:path extrusionOk="0" h="4504" w="18147">
                  <a:moveTo>
                    <a:pt x="0" y="1"/>
                  </a:moveTo>
                  <a:lnTo>
                    <a:pt x="0" y="4504"/>
                  </a:lnTo>
                  <a:lnTo>
                    <a:pt x="18146" y="4504"/>
                  </a:lnTo>
                  <a:lnTo>
                    <a:pt x="18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8"/>
            <p:cNvSpPr/>
            <p:nvPr/>
          </p:nvSpPr>
          <p:spPr>
            <a:xfrm>
              <a:off x="3121575" y="4047500"/>
              <a:ext cx="347775" cy="112600"/>
            </a:xfrm>
            <a:custGeom>
              <a:rect b="b" l="l" r="r" t="t"/>
              <a:pathLst>
                <a:path extrusionOk="0" h="4504" w="13911">
                  <a:moveTo>
                    <a:pt x="0" y="1"/>
                  </a:moveTo>
                  <a:lnTo>
                    <a:pt x="0" y="4504"/>
                  </a:lnTo>
                  <a:lnTo>
                    <a:pt x="13910" y="4504"/>
                  </a:lnTo>
                  <a:lnTo>
                    <a:pt x="139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8"/>
            <p:cNvSpPr/>
            <p:nvPr/>
          </p:nvSpPr>
          <p:spPr>
            <a:xfrm>
              <a:off x="3119900" y="4142575"/>
              <a:ext cx="452025" cy="17525"/>
            </a:xfrm>
            <a:custGeom>
              <a:rect b="b" l="l" r="r" t="t"/>
              <a:pathLst>
                <a:path extrusionOk="0" h="701" w="18081">
                  <a:moveTo>
                    <a:pt x="18080" y="0"/>
                  </a:moveTo>
                  <a:lnTo>
                    <a:pt x="34" y="234"/>
                  </a:lnTo>
                  <a:lnTo>
                    <a:pt x="0" y="701"/>
                  </a:lnTo>
                  <a:lnTo>
                    <a:pt x="18080" y="134"/>
                  </a:lnTo>
                  <a:lnTo>
                    <a:pt x="1808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8"/>
            <p:cNvSpPr/>
            <p:nvPr/>
          </p:nvSpPr>
          <p:spPr>
            <a:xfrm>
              <a:off x="3123225" y="4048350"/>
              <a:ext cx="451200" cy="4175"/>
            </a:xfrm>
            <a:custGeom>
              <a:rect b="b" l="l" r="r" t="t"/>
              <a:pathLst>
                <a:path extrusionOk="0" h="167" w="18048">
                  <a:moveTo>
                    <a:pt x="1" y="0"/>
                  </a:moveTo>
                  <a:lnTo>
                    <a:pt x="1" y="167"/>
                  </a:lnTo>
                  <a:lnTo>
                    <a:pt x="18047" y="167"/>
                  </a:lnTo>
                  <a:lnTo>
                    <a:pt x="18047" y="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8"/>
            <p:cNvSpPr/>
            <p:nvPr/>
          </p:nvSpPr>
          <p:spPr>
            <a:xfrm>
              <a:off x="3119900" y="4068350"/>
              <a:ext cx="451175" cy="33375"/>
            </a:xfrm>
            <a:custGeom>
              <a:rect b="b" l="l" r="r" t="t"/>
              <a:pathLst>
                <a:path extrusionOk="0" h="1335" w="18047">
                  <a:moveTo>
                    <a:pt x="18047" y="1"/>
                  </a:moveTo>
                  <a:lnTo>
                    <a:pt x="0" y="1001"/>
                  </a:lnTo>
                  <a:lnTo>
                    <a:pt x="0" y="1335"/>
                  </a:lnTo>
                  <a:lnTo>
                    <a:pt x="18047" y="134"/>
                  </a:lnTo>
                  <a:lnTo>
                    <a:pt x="1804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8"/>
            <p:cNvSpPr/>
            <p:nvPr/>
          </p:nvSpPr>
          <p:spPr>
            <a:xfrm>
              <a:off x="3123225" y="4059175"/>
              <a:ext cx="451200" cy="14200"/>
            </a:xfrm>
            <a:custGeom>
              <a:rect b="b" l="l" r="r" t="t"/>
              <a:pathLst>
                <a:path extrusionOk="0" h="568" w="18048">
                  <a:moveTo>
                    <a:pt x="18047" y="1"/>
                  </a:moveTo>
                  <a:lnTo>
                    <a:pt x="1" y="434"/>
                  </a:lnTo>
                  <a:lnTo>
                    <a:pt x="1" y="568"/>
                  </a:lnTo>
                  <a:lnTo>
                    <a:pt x="18047" y="368"/>
                  </a:lnTo>
                  <a:lnTo>
                    <a:pt x="1804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8"/>
            <p:cNvSpPr/>
            <p:nvPr/>
          </p:nvSpPr>
          <p:spPr>
            <a:xfrm>
              <a:off x="3124075" y="4108375"/>
              <a:ext cx="451175" cy="29225"/>
            </a:xfrm>
            <a:custGeom>
              <a:rect b="b" l="l" r="r" t="t"/>
              <a:pathLst>
                <a:path extrusionOk="0" h="1169" w="18047">
                  <a:moveTo>
                    <a:pt x="18046" y="1"/>
                  </a:moveTo>
                  <a:lnTo>
                    <a:pt x="0" y="1035"/>
                  </a:lnTo>
                  <a:lnTo>
                    <a:pt x="0" y="1168"/>
                  </a:lnTo>
                  <a:lnTo>
                    <a:pt x="18046" y="301"/>
                  </a:lnTo>
                  <a:lnTo>
                    <a:pt x="1804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8"/>
            <p:cNvSpPr/>
            <p:nvPr/>
          </p:nvSpPr>
          <p:spPr>
            <a:xfrm>
              <a:off x="3104050" y="3940775"/>
              <a:ext cx="454525" cy="112600"/>
            </a:xfrm>
            <a:custGeom>
              <a:rect b="b" l="l" r="r" t="t"/>
              <a:pathLst>
                <a:path extrusionOk="0" h="4504" w="18181">
                  <a:moveTo>
                    <a:pt x="18180" y="0"/>
                  </a:moveTo>
                  <a:lnTo>
                    <a:pt x="34" y="100"/>
                  </a:lnTo>
                  <a:lnTo>
                    <a:pt x="1" y="4503"/>
                  </a:lnTo>
                  <a:lnTo>
                    <a:pt x="18180" y="4503"/>
                  </a:lnTo>
                  <a:lnTo>
                    <a:pt x="1818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8"/>
            <p:cNvSpPr/>
            <p:nvPr/>
          </p:nvSpPr>
          <p:spPr>
            <a:xfrm>
              <a:off x="3104900" y="3940775"/>
              <a:ext cx="453675" cy="112600"/>
            </a:xfrm>
            <a:custGeom>
              <a:rect b="b" l="l" r="r" t="t"/>
              <a:pathLst>
                <a:path extrusionOk="0" h="4504" w="18147">
                  <a:moveTo>
                    <a:pt x="0" y="0"/>
                  </a:moveTo>
                  <a:lnTo>
                    <a:pt x="0" y="4503"/>
                  </a:lnTo>
                  <a:lnTo>
                    <a:pt x="18146" y="4503"/>
                  </a:lnTo>
                  <a:lnTo>
                    <a:pt x="181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8"/>
            <p:cNvSpPr/>
            <p:nvPr/>
          </p:nvSpPr>
          <p:spPr>
            <a:xfrm>
              <a:off x="3104050" y="3940775"/>
              <a:ext cx="347775" cy="112600"/>
            </a:xfrm>
            <a:custGeom>
              <a:rect b="b" l="l" r="r" t="t"/>
              <a:pathLst>
                <a:path extrusionOk="0" h="4504" w="13911">
                  <a:moveTo>
                    <a:pt x="1" y="0"/>
                  </a:moveTo>
                  <a:lnTo>
                    <a:pt x="1" y="4503"/>
                  </a:lnTo>
                  <a:lnTo>
                    <a:pt x="13911" y="4503"/>
                  </a:lnTo>
                  <a:lnTo>
                    <a:pt x="13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8"/>
            <p:cNvSpPr/>
            <p:nvPr/>
          </p:nvSpPr>
          <p:spPr>
            <a:xfrm>
              <a:off x="3104900" y="3943275"/>
              <a:ext cx="361100" cy="11700"/>
            </a:xfrm>
            <a:custGeom>
              <a:rect b="b" l="l" r="r" t="t"/>
              <a:pathLst>
                <a:path extrusionOk="0" h="468" w="14444">
                  <a:moveTo>
                    <a:pt x="0" y="0"/>
                  </a:moveTo>
                  <a:lnTo>
                    <a:pt x="0" y="467"/>
                  </a:lnTo>
                  <a:lnTo>
                    <a:pt x="14143" y="467"/>
                  </a:lnTo>
                  <a:lnTo>
                    <a:pt x="1444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8"/>
            <p:cNvSpPr/>
            <p:nvPr/>
          </p:nvSpPr>
          <p:spPr>
            <a:xfrm>
              <a:off x="3104900" y="3989125"/>
              <a:ext cx="451175" cy="7525"/>
            </a:xfrm>
            <a:custGeom>
              <a:rect b="b" l="l" r="r" t="t"/>
              <a:pathLst>
                <a:path extrusionOk="0" h="301" w="18047">
                  <a:moveTo>
                    <a:pt x="18046" y="1"/>
                  </a:moveTo>
                  <a:lnTo>
                    <a:pt x="0" y="168"/>
                  </a:lnTo>
                  <a:lnTo>
                    <a:pt x="0" y="301"/>
                  </a:lnTo>
                  <a:lnTo>
                    <a:pt x="18046" y="301"/>
                  </a:lnTo>
                  <a:lnTo>
                    <a:pt x="1804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8"/>
            <p:cNvSpPr/>
            <p:nvPr/>
          </p:nvSpPr>
          <p:spPr>
            <a:xfrm>
              <a:off x="3104900" y="4019150"/>
              <a:ext cx="451175" cy="30050"/>
            </a:xfrm>
            <a:custGeom>
              <a:rect b="b" l="l" r="r" t="t"/>
              <a:pathLst>
                <a:path extrusionOk="0" h="1202" w="18047">
                  <a:moveTo>
                    <a:pt x="18046" y="1"/>
                  </a:moveTo>
                  <a:lnTo>
                    <a:pt x="0" y="901"/>
                  </a:lnTo>
                  <a:lnTo>
                    <a:pt x="0" y="1201"/>
                  </a:lnTo>
                  <a:lnTo>
                    <a:pt x="18046" y="134"/>
                  </a:lnTo>
                  <a:lnTo>
                    <a:pt x="1804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8"/>
            <p:cNvSpPr/>
            <p:nvPr/>
          </p:nvSpPr>
          <p:spPr>
            <a:xfrm>
              <a:off x="3104900" y="3999150"/>
              <a:ext cx="451175" cy="12525"/>
            </a:xfrm>
            <a:custGeom>
              <a:rect b="b" l="l" r="r" t="t"/>
              <a:pathLst>
                <a:path extrusionOk="0" h="501" w="18047">
                  <a:moveTo>
                    <a:pt x="0" y="0"/>
                  </a:moveTo>
                  <a:lnTo>
                    <a:pt x="0" y="300"/>
                  </a:lnTo>
                  <a:lnTo>
                    <a:pt x="18046" y="500"/>
                  </a:lnTo>
                  <a:lnTo>
                    <a:pt x="18046" y="3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8"/>
            <p:cNvSpPr/>
            <p:nvPr/>
          </p:nvSpPr>
          <p:spPr>
            <a:xfrm>
              <a:off x="3223300" y="3695600"/>
              <a:ext cx="450350" cy="56725"/>
            </a:xfrm>
            <a:custGeom>
              <a:rect b="b" l="l" r="r" t="t"/>
              <a:pathLst>
                <a:path extrusionOk="0" h="2269" w="18014">
                  <a:moveTo>
                    <a:pt x="1" y="0"/>
                  </a:moveTo>
                  <a:lnTo>
                    <a:pt x="1" y="2268"/>
                  </a:lnTo>
                  <a:lnTo>
                    <a:pt x="18014" y="2268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8"/>
            <p:cNvSpPr/>
            <p:nvPr/>
          </p:nvSpPr>
          <p:spPr>
            <a:xfrm>
              <a:off x="3223300" y="3695600"/>
              <a:ext cx="450350" cy="56725"/>
            </a:xfrm>
            <a:custGeom>
              <a:rect b="b" l="l" r="r" t="t"/>
              <a:pathLst>
                <a:path extrusionOk="0" h="2269" w="18014">
                  <a:moveTo>
                    <a:pt x="1" y="0"/>
                  </a:moveTo>
                  <a:lnTo>
                    <a:pt x="1" y="2268"/>
                  </a:lnTo>
                  <a:lnTo>
                    <a:pt x="18014" y="2268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8"/>
            <p:cNvSpPr/>
            <p:nvPr/>
          </p:nvSpPr>
          <p:spPr>
            <a:xfrm>
              <a:off x="3223300" y="3695600"/>
              <a:ext cx="359450" cy="56725"/>
            </a:xfrm>
            <a:custGeom>
              <a:rect b="b" l="l" r="r" t="t"/>
              <a:pathLst>
                <a:path extrusionOk="0" h="2269" w="14378">
                  <a:moveTo>
                    <a:pt x="1" y="0"/>
                  </a:moveTo>
                  <a:lnTo>
                    <a:pt x="1" y="2268"/>
                  </a:lnTo>
                  <a:lnTo>
                    <a:pt x="14378" y="2268"/>
                  </a:lnTo>
                  <a:lnTo>
                    <a:pt x="143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8"/>
            <p:cNvSpPr/>
            <p:nvPr/>
          </p:nvSpPr>
          <p:spPr>
            <a:xfrm>
              <a:off x="3223300" y="3735625"/>
              <a:ext cx="451175" cy="4175"/>
            </a:xfrm>
            <a:custGeom>
              <a:rect b="b" l="l" r="r" t="t"/>
              <a:pathLst>
                <a:path extrusionOk="0" h="167" w="18047">
                  <a:moveTo>
                    <a:pt x="18047" y="0"/>
                  </a:moveTo>
                  <a:lnTo>
                    <a:pt x="1" y="100"/>
                  </a:lnTo>
                  <a:lnTo>
                    <a:pt x="1" y="167"/>
                  </a:lnTo>
                  <a:lnTo>
                    <a:pt x="18047" y="167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8"/>
            <p:cNvSpPr/>
            <p:nvPr/>
          </p:nvSpPr>
          <p:spPr>
            <a:xfrm>
              <a:off x="3223300" y="3703100"/>
              <a:ext cx="451175" cy="15025"/>
            </a:xfrm>
            <a:custGeom>
              <a:rect b="b" l="l" r="r" t="t"/>
              <a:pathLst>
                <a:path extrusionOk="0" h="601" w="18047">
                  <a:moveTo>
                    <a:pt x="18047" y="0"/>
                  </a:moveTo>
                  <a:lnTo>
                    <a:pt x="1" y="467"/>
                  </a:lnTo>
                  <a:lnTo>
                    <a:pt x="1" y="601"/>
                  </a:lnTo>
                  <a:lnTo>
                    <a:pt x="18047" y="67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8"/>
            <p:cNvSpPr/>
            <p:nvPr/>
          </p:nvSpPr>
          <p:spPr>
            <a:xfrm>
              <a:off x="3221650" y="3711425"/>
              <a:ext cx="451175" cy="6700"/>
            </a:xfrm>
            <a:custGeom>
              <a:rect b="b" l="l" r="r" t="t"/>
              <a:pathLst>
                <a:path extrusionOk="0" h="268" w="18047">
                  <a:moveTo>
                    <a:pt x="0" y="1"/>
                  </a:moveTo>
                  <a:lnTo>
                    <a:pt x="0" y="168"/>
                  </a:lnTo>
                  <a:lnTo>
                    <a:pt x="18046" y="268"/>
                  </a:lnTo>
                  <a:lnTo>
                    <a:pt x="18046" y="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8"/>
            <p:cNvSpPr/>
            <p:nvPr/>
          </p:nvSpPr>
          <p:spPr>
            <a:xfrm>
              <a:off x="3159925" y="3670575"/>
              <a:ext cx="451175" cy="27550"/>
            </a:xfrm>
            <a:custGeom>
              <a:rect b="b" l="l" r="r" t="t"/>
              <a:pathLst>
                <a:path extrusionOk="0" h="1102" w="18047">
                  <a:moveTo>
                    <a:pt x="1" y="0"/>
                  </a:moveTo>
                  <a:lnTo>
                    <a:pt x="1" y="1101"/>
                  </a:lnTo>
                  <a:lnTo>
                    <a:pt x="18047" y="1101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8"/>
            <p:cNvSpPr/>
            <p:nvPr/>
          </p:nvSpPr>
          <p:spPr>
            <a:xfrm>
              <a:off x="3159925" y="3670575"/>
              <a:ext cx="451175" cy="26700"/>
            </a:xfrm>
            <a:custGeom>
              <a:rect b="b" l="l" r="r" t="t"/>
              <a:pathLst>
                <a:path extrusionOk="0" h="1068" w="18047">
                  <a:moveTo>
                    <a:pt x="1" y="0"/>
                  </a:moveTo>
                  <a:lnTo>
                    <a:pt x="1" y="1068"/>
                  </a:lnTo>
                  <a:lnTo>
                    <a:pt x="18047" y="1068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8"/>
            <p:cNvSpPr/>
            <p:nvPr/>
          </p:nvSpPr>
          <p:spPr>
            <a:xfrm>
              <a:off x="3159925" y="3668900"/>
              <a:ext cx="359450" cy="28375"/>
            </a:xfrm>
            <a:custGeom>
              <a:rect b="b" l="l" r="r" t="t"/>
              <a:pathLst>
                <a:path extrusionOk="0" h="1135" w="14378">
                  <a:moveTo>
                    <a:pt x="1" y="1"/>
                  </a:moveTo>
                  <a:lnTo>
                    <a:pt x="1" y="1135"/>
                  </a:lnTo>
                  <a:lnTo>
                    <a:pt x="14378" y="1135"/>
                  </a:lnTo>
                  <a:lnTo>
                    <a:pt x="143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8"/>
            <p:cNvSpPr/>
            <p:nvPr/>
          </p:nvSpPr>
          <p:spPr>
            <a:xfrm>
              <a:off x="3160750" y="3679750"/>
              <a:ext cx="450350" cy="15025"/>
            </a:xfrm>
            <a:custGeom>
              <a:rect b="b" l="l" r="r" t="t"/>
              <a:pathLst>
                <a:path extrusionOk="0" h="601" w="18014">
                  <a:moveTo>
                    <a:pt x="18014" y="0"/>
                  </a:moveTo>
                  <a:lnTo>
                    <a:pt x="1" y="467"/>
                  </a:lnTo>
                  <a:lnTo>
                    <a:pt x="1" y="601"/>
                  </a:lnTo>
                  <a:lnTo>
                    <a:pt x="18014" y="67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8"/>
            <p:cNvSpPr/>
            <p:nvPr/>
          </p:nvSpPr>
          <p:spPr>
            <a:xfrm>
              <a:off x="3160750" y="3677250"/>
              <a:ext cx="450350" cy="6675"/>
            </a:xfrm>
            <a:custGeom>
              <a:rect b="b" l="l" r="r" t="t"/>
              <a:pathLst>
                <a:path extrusionOk="0" h="267" w="18014">
                  <a:moveTo>
                    <a:pt x="1" y="0"/>
                  </a:moveTo>
                  <a:lnTo>
                    <a:pt x="1" y="167"/>
                  </a:lnTo>
                  <a:lnTo>
                    <a:pt x="18014" y="267"/>
                  </a:lnTo>
                  <a:lnTo>
                    <a:pt x="18014" y="2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8"/>
            <p:cNvSpPr/>
            <p:nvPr/>
          </p:nvSpPr>
          <p:spPr>
            <a:xfrm>
              <a:off x="3202450" y="3642225"/>
              <a:ext cx="450350" cy="27525"/>
            </a:xfrm>
            <a:custGeom>
              <a:rect b="b" l="l" r="r" t="t"/>
              <a:pathLst>
                <a:path extrusionOk="0" h="1101" w="18014">
                  <a:moveTo>
                    <a:pt x="1" y="0"/>
                  </a:moveTo>
                  <a:lnTo>
                    <a:pt x="1" y="1101"/>
                  </a:lnTo>
                  <a:lnTo>
                    <a:pt x="18014" y="1101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8"/>
            <p:cNvSpPr/>
            <p:nvPr/>
          </p:nvSpPr>
          <p:spPr>
            <a:xfrm>
              <a:off x="3202450" y="3643050"/>
              <a:ext cx="450350" cy="26700"/>
            </a:xfrm>
            <a:custGeom>
              <a:rect b="b" l="l" r="r" t="t"/>
              <a:pathLst>
                <a:path extrusionOk="0" h="1068" w="18014">
                  <a:moveTo>
                    <a:pt x="1" y="1"/>
                  </a:moveTo>
                  <a:lnTo>
                    <a:pt x="1" y="1068"/>
                  </a:lnTo>
                  <a:lnTo>
                    <a:pt x="18014" y="1068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8"/>
            <p:cNvSpPr/>
            <p:nvPr/>
          </p:nvSpPr>
          <p:spPr>
            <a:xfrm>
              <a:off x="3202450" y="3640550"/>
              <a:ext cx="358625" cy="29200"/>
            </a:xfrm>
            <a:custGeom>
              <a:rect b="b" l="l" r="r" t="t"/>
              <a:pathLst>
                <a:path extrusionOk="0" h="1168" w="14345">
                  <a:moveTo>
                    <a:pt x="1" y="0"/>
                  </a:moveTo>
                  <a:lnTo>
                    <a:pt x="1" y="1168"/>
                  </a:lnTo>
                  <a:lnTo>
                    <a:pt x="14344" y="1168"/>
                  </a:lnTo>
                  <a:lnTo>
                    <a:pt x="14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8"/>
            <p:cNvSpPr/>
            <p:nvPr/>
          </p:nvSpPr>
          <p:spPr>
            <a:xfrm>
              <a:off x="3202450" y="3654725"/>
              <a:ext cx="451200" cy="7525"/>
            </a:xfrm>
            <a:custGeom>
              <a:rect b="b" l="l" r="r" t="t"/>
              <a:pathLst>
                <a:path extrusionOk="0" h="301" w="18048">
                  <a:moveTo>
                    <a:pt x="1" y="1"/>
                  </a:moveTo>
                  <a:lnTo>
                    <a:pt x="1" y="167"/>
                  </a:lnTo>
                  <a:lnTo>
                    <a:pt x="18047" y="301"/>
                  </a:lnTo>
                  <a:lnTo>
                    <a:pt x="18047" y="2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8"/>
            <p:cNvSpPr/>
            <p:nvPr/>
          </p:nvSpPr>
          <p:spPr>
            <a:xfrm>
              <a:off x="3202450" y="3649725"/>
              <a:ext cx="451200" cy="5850"/>
            </a:xfrm>
            <a:custGeom>
              <a:rect b="b" l="l" r="r" t="t"/>
              <a:pathLst>
                <a:path extrusionOk="0" h="234" w="18048">
                  <a:moveTo>
                    <a:pt x="1" y="0"/>
                  </a:moveTo>
                  <a:lnTo>
                    <a:pt x="1" y="134"/>
                  </a:lnTo>
                  <a:lnTo>
                    <a:pt x="18047" y="234"/>
                  </a:lnTo>
                  <a:lnTo>
                    <a:pt x="18047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8"/>
            <p:cNvSpPr/>
            <p:nvPr/>
          </p:nvSpPr>
          <p:spPr>
            <a:xfrm>
              <a:off x="3192450" y="3752300"/>
              <a:ext cx="451175" cy="73400"/>
            </a:xfrm>
            <a:custGeom>
              <a:rect b="b" l="l" r="r" t="t"/>
              <a:pathLst>
                <a:path extrusionOk="0" h="2936" w="18047">
                  <a:moveTo>
                    <a:pt x="1" y="0"/>
                  </a:moveTo>
                  <a:lnTo>
                    <a:pt x="1" y="2936"/>
                  </a:lnTo>
                  <a:lnTo>
                    <a:pt x="18047" y="2936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8"/>
            <p:cNvSpPr/>
            <p:nvPr/>
          </p:nvSpPr>
          <p:spPr>
            <a:xfrm>
              <a:off x="3192450" y="3752300"/>
              <a:ext cx="451175" cy="73400"/>
            </a:xfrm>
            <a:custGeom>
              <a:rect b="b" l="l" r="r" t="t"/>
              <a:pathLst>
                <a:path extrusionOk="0" h="2936" w="18047">
                  <a:moveTo>
                    <a:pt x="1" y="0"/>
                  </a:moveTo>
                  <a:lnTo>
                    <a:pt x="1" y="2936"/>
                  </a:lnTo>
                  <a:lnTo>
                    <a:pt x="18047" y="2936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8"/>
            <p:cNvSpPr/>
            <p:nvPr/>
          </p:nvSpPr>
          <p:spPr>
            <a:xfrm>
              <a:off x="3192450" y="3752300"/>
              <a:ext cx="348600" cy="73400"/>
            </a:xfrm>
            <a:custGeom>
              <a:rect b="b" l="l" r="r" t="t"/>
              <a:pathLst>
                <a:path extrusionOk="0" h="2936" w="13944">
                  <a:moveTo>
                    <a:pt x="1" y="0"/>
                  </a:moveTo>
                  <a:lnTo>
                    <a:pt x="1" y="2936"/>
                  </a:lnTo>
                  <a:lnTo>
                    <a:pt x="13944" y="2936"/>
                  </a:lnTo>
                  <a:lnTo>
                    <a:pt x="139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8"/>
            <p:cNvSpPr/>
            <p:nvPr/>
          </p:nvSpPr>
          <p:spPr>
            <a:xfrm>
              <a:off x="3189950" y="3770650"/>
              <a:ext cx="451175" cy="4175"/>
            </a:xfrm>
            <a:custGeom>
              <a:rect b="b" l="l" r="r" t="t"/>
              <a:pathLst>
                <a:path extrusionOk="0" h="167" w="18047">
                  <a:moveTo>
                    <a:pt x="0" y="0"/>
                  </a:moveTo>
                  <a:lnTo>
                    <a:pt x="0" y="67"/>
                  </a:lnTo>
                  <a:lnTo>
                    <a:pt x="18047" y="167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8"/>
            <p:cNvSpPr/>
            <p:nvPr/>
          </p:nvSpPr>
          <p:spPr>
            <a:xfrm>
              <a:off x="3193275" y="3781475"/>
              <a:ext cx="450350" cy="17550"/>
            </a:xfrm>
            <a:custGeom>
              <a:rect b="b" l="l" r="r" t="t"/>
              <a:pathLst>
                <a:path extrusionOk="0" h="702" w="18014">
                  <a:moveTo>
                    <a:pt x="1" y="1"/>
                  </a:moveTo>
                  <a:lnTo>
                    <a:pt x="1" y="168"/>
                  </a:lnTo>
                  <a:lnTo>
                    <a:pt x="18014" y="701"/>
                  </a:lnTo>
                  <a:lnTo>
                    <a:pt x="18014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8"/>
            <p:cNvSpPr/>
            <p:nvPr/>
          </p:nvSpPr>
          <p:spPr>
            <a:xfrm>
              <a:off x="3218300" y="3752300"/>
              <a:ext cx="425325" cy="9200"/>
            </a:xfrm>
            <a:custGeom>
              <a:rect b="b" l="l" r="r" t="t"/>
              <a:pathLst>
                <a:path extrusionOk="0" h="368" w="17013">
                  <a:moveTo>
                    <a:pt x="1" y="0"/>
                  </a:moveTo>
                  <a:lnTo>
                    <a:pt x="401" y="367"/>
                  </a:lnTo>
                  <a:lnTo>
                    <a:pt x="17013" y="367"/>
                  </a:lnTo>
                  <a:lnTo>
                    <a:pt x="170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8"/>
            <p:cNvSpPr/>
            <p:nvPr/>
          </p:nvSpPr>
          <p:spPr>
            <a:xfrm>
              <a:off x="3194950" y="3806500"/>
              <a:ext cx="450350" cy="7525"/>
            </a:xfrm>
            <a:custGeom>
              <a:rect b="b" l="l" r="r" t="t"/>
              <a:pathLst>
                <a:path extrusionOk="0" h="301" w="18014">
                  <a:moveTo>
                    <a:pt x="18013" y="1"/>
                  </a:moveTo>
                  <a:lnTo>
                    <a:pt x="1" y="134"/>
                  </a:lnTo>
                  <a:lnTo>
                    <a:pt x="1" y="301"/>
                  </a:lnTo>
                  <a:lnTo>
                    <a:pt x="18013" y="101"/>
                  </a:lnTo>
                  <a:lnTo>
                    <a:pt x="1801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8"/>
            <p:cNvSpPr/>
            <p:nvPr/>
          </p:nvSpPr>
          <p:spPr>
            <a:xfrm>
              <a:off x="4391650" y="3578775"/>
              <a:ext cx="280225" cy="183025"/>
            </a:xfrm>
            <a:custGeom>
              <a:rect b="b" l="l" r="r" t="t"/>
              <a:pathLst>
                <a:path extrusionOk="0" h="7321" w="11209">
                  <a:moveTo>
                    <a:pt x="6066" y="0"/>
                  </a:moveTo>
                  <a:cubicBezTo>
                    <a:pt x="6046" y="0"/>
                    <a:pt x="6025" y="1"/>
                    <a:pt x="6004" y="3"/>
                  </a:cubicBezTo>
                  <a:cubicBezTo>
                    <a:pt x="5637" y="103"/>
                    <a:pt x="5404" y="437"/>
                    <a:pt x="5437" y="770"/>
                  </a:cubicBezTo>
                  <a:cubicBezTo>
                    <a:pt x="5399" y="598"/>
                    <a:pt x="5252" y="503"/>
                    <a:pt x="5101" y="503"/>
                  </a:cubicBezTo>
                  <a:cubicBezTo>
                    <a:pt x="5002" y="503"/>
                    <a:pt x="4902" y="544"/>
                    <a:pt x="4831" y="632"/>
                  </a:cubicBezTo>
                  <a:lnTo>
                    <a:pt x="4831" y="632"/>
                  </a:lnTo>
                  <a:cubicBezTo>
                    <a:pt x="4649" y="335"/>
                    <a:pt x="4316" y="147"/>
                    <a:pt x="3974" y="147"/>
                  </a:cubicBezTo>
                  <a:cubicBezTo>
                    <a:pt x="3906" y="147"/>
                    <a:pt x="3837" y="154"/>
                    <a:pt x="3769" y="170"/>
                  </a:cubicBezTo>
                  <a:cubicBezTo>
                    <a:pt x="3302" y="270"/>
                    <a:pt x="2969" y="637"/>
                    <a:pt x="2936" y="1104"/>
                  </a:cubicBezTo>
                  <a:cubicBezTo>
                    <a:pt x="2785" y="987"/>
                    <a:pt x="2602" y="929"/>
                    <a:pt x="2414" y="929"/>
                  </a:cubicBezTo>
                  <a:cubicBezTo>
                    <a:pt x="2227" y="929"/>
                    <a:pt x="2035" y="987"/>
                    <a:pt x="1868" y="1104"/>
                  </a:cubicBezTo>
                  <a:cubicBezTo>
                    <a:pt x="1568" y="1337"/>
                    <a:pt x="1401" y="1704"/>
                    <a:pt x="1468" y="2104"/>
                  </a:cubicBezTo>
                  <a:cubicBezTo>
                    <a:pt x="1330" y="2004"/>
                    <a:pt x="1168" y="1956"/>
                    <a:pt x="1007" y="1956"/>
                  </a:cubicBezTo>
                  <a:cubicBezTo>
                    <a:pt x="742" y="1956"/>
                    <a:pt x="479" y="2088"/>
                    <a:pt x="334" y="2338"/>
                  </a:cubicBezTo>
                  <a:cubicBezTo>
                    <a:pt x="100" y="2738"/>
                    <a:pt x="267" y="3272"/>
                    <a:pt x="667" y="3506"/>
                  </a:cubicBezTo>
                  <a:cubicBezTo>
                    <a:pt x="0" y="3572"/>
                    <a:pt x="0" y="4573"/>
                    <a:pt x="701" y="4606"/>
                  </a:cubicBezTo>
                  <a:cubicBezTo>
                    <a:pt x="400" y="4640"/>
                    <a:pt x="167" y="4840"/>
                    <a:pt x="134" y="5140"/>
                  </a:cubicBezTo>
                  <a:cubicBezTo>
                    <a:pt x="134" y="5440"/>
                    <a:pt x="300" y="5707"/>
                    <a:pt x="567" y="5807"/>
                  </a:cubicBezTo>
                  <a:cubicBezTo>
                    <a:pt x="267" y="5941"/>
                    <a:pt x="234" y="6341"/>
                    <a:pt x="434" y="6574"/>
                  </a:cubicBezTo>
                  <a:cubicBezTo>
                    <a:pt x="526" y="6644"/>
                    <a:pt x="631" y="6677"/>
                    <a:pt x="732" y="6677"/>
                  </a:cubicBezTo>
                  <a:cubicBezTo>
                    <a:pt x="923" y="6677"/>
                    <a:pt x="1102" y="6559"/>
                    <a:pt x="1168" y="6341"/>
                  </a:cubicBezTo>
                  <a:cubicBezTo>
                    <a:pt x="1186" y="6396"/>
                    <a:pt x="1235" y="6421"/>
                    <a:pt x="1286" y="6421"/>
                  </a:cubicBezTo>
                  <a:cubicBezTo>
                    <a:pt x="1328" y="6421"/>
                    <a:pt x="1371" y="6404"/>
                    <a:pt x="1401" y="6374"/>
                  </a:cubicBezTo>
                  <a:cubicBezTo>
                    <a:pt x="1450" y="6325"/>
                    <a:pt x="1445" y="6239"/>
                    <a:pt x="1412" y="6184"/>
                  </a:cubicBezTo>
                  <a:lnTo>
                    <a:pt x="1412" y="6184"/>
                  </a:lnTo>
                  <a:cubicBezTo>
                    <a:pt x="1455" y="6217"/>
                    <a:pt x="1506" y="6233"/>
                    <a:pt x="1558" y="6233"/>
                  </a:cubicBezTo>
                  <a:cubicBezTo>
                    <a:pt x="1674" y="6233"/>
                    <a:pt x="1793" y="6153"/>
                    <a:pt x="1835" y="6007"/>
                  </a:cubicBezTo>
                  <a:lnTo>
                    <a:pt x="1835" y="6007"/>
                  </a:lnTo>
                  <a:cubicBezTo>
                    <a:pt x="1780" y="6445"/>
                    <a:pt x="2107" y="6794"/>
                    <a:pt x="2503" y="6794"/>
                  </a:cubicBezTo>
                  <a:cubicBezTo>
                    <a:pt x="2589" y="6794"/>
                    <a:pt x="2679" y="6777"/>
                    <a:pt x="2769" y="6741"/>
                  </a:cubicBezTo>
                  <a:lnTo>
                    <a:pt x="2769" y="6741"/>
                  </a:lnTo>
                  <a:cubicBezTo>
                    <a:pt x="2669" y="6975"/>
                    <a:pt x="2802" y="7242"/>
                    <a:pt x="3036" y="7308"/>
                  </a:cubicBezTo>
                  <a:cubicBezTo>
                    <a:pt x="3091" y="7316"/>
                    <a:pt x="3146" y="7320"/>
                    <a:pt x="3201" y="7320"/>
                  </a:cubicBezTo>
                  <a:cubicBezTo>
                    <a:pt x="3378" y="7320"/>
                    <a:pt x="3550" y="7277"/>
                    <a:pt x="3703" y="7175"/>
                  </a:cubicBezTo>
                  <a:cubicBezTo>
                    <a:pt x="3903" y="7075"/>
                    <a:pt x="4136" y="6975"/>
                    <a:pt x="4370" y="6975"/>
                  </a:cubicBezTo>
                  <a:cubicBezTo>
                    <a:pt x="4570" y="6975"/>
                    <a:pt x="4770" y="7041"/>
                    <a:pt x="4970" y="7108"/>
                  </a:cubicBezTo>
                  <a:cubicBezTo>
                    <a:pt x="5145" y="7163"/>
                    <a:pt x="5326" y="7191"/>
                    <a:pt x="5504" y="7191"/>
                  </a:cubicBezTo>
                  <a:cubicBezTo>
                    <a:pt x="5971" y="7191"/>
                    <a:pt x="6424" y="7003"/>
                    <a:pt x="6738" y="6641"/>
                  </a:cubicBezTo>
                  <a:cubicBezTo>
                    <a:pt x="6893" y="6825"/>
                    <a:pt x="7108" y="6912"/>
                    <a:pt x="7322" y="6912"/>
                  </a:cubicBezTo>
                  <a:cubicBezTo>
                    <a:pt x="7614" y="6912"/>
                    <a:pt x="7904" y="6749"/>
                    <a:pt x="8039" y="6441"/>
                  </a:cubicBezTo>
                  <a:cubicBezTo>
                    <a:pt x="8073" y="6708"/>
                    <a:pt x="8273" y="6875"/>
                    <a:pt x="8540" y="6908"/>
                  </a:cubicBezTo>
                  <a:cubicBezTo>
                    <a:pt x="8773" y="6908"/>
                    <a:pt x="9007" y="6741"/>
                    <a:pt x="9073" y="6508"/>
                  </a:cubicBezTo>
                  <a:lnTo>
                    <a:pt x="9073" y="6841"/>
                  </a:lnTo>
                  <a:cubicBezTo>
                    <a:pt x="9440" y="6274"/>
                    <a:pt x="9907" y="5740"/>
                    <a:pt x="10441" y="5340"/>
                  </a:cubicBezTo>
                  <a:cubicBezTo>
                    <a:pt x="10474" y="5007"/>
                    <a:pt x="10274" y="4673"/>
                    <a:pt x="9941" y="4573"/>
                  </a:cubicBezTo>
                  <a:cubicBezTo>
                    <a:pt x="11175" y="4173"/>
                    <a:pt x="11208" y="2438"/>
                    <a:pt x="9974" y="2004"/>
                  </a:cubicBezTo>
                  <a:cubicBezTo>
                    <a:pt x="9907" y="1982"/>
                    <a:pt x="9837" y="1971"/>
                    <a:pt x="9766" y="1971"/>
                  </a:cubicBezTo>
                  <a:cubicBezTo>
                    <a:pt x="9632" y="1971"/>
                    <a:pt x="9499" y="2011"/>
                    <a:pt x="9390" y="2092"/>
                  </a:cubicBezTo>
                  <a:lnTo>
                    <a:pt x="9390" y="2092"/>
                  </a:lnTo>
                  <a:cubicBezTo>
                    <a:pt x="9326" y="1761"/>
                    <a:pt x="9137" y="1462"/>
                    <a:pt x="8840" y="1271"/>
                  </a:cubicBezTo>
                  <a:cubicBezTo>
                    <a:pt x="8684" y="1193"/>
                    <a:pt x="8514" y="1156"/>
                    <a:pt x="8343" y="1156"/>
                  </a:cubicBezTo>
                  <a:cubicBezTo>
                    <a:pt x="8002" y="1156"/>
                    <a:pt x="7661" y="1304"/>
                    <a:pt x="7439" y="1571"/>
                  </a:cubicBezTo>
                  <a:cubicBezTo>
                    <a:pt x="7606" y="1337"/>
                    <a:pt x="7606" y="1037"/>
                    <a:pt x="7439" y="804"/>
                  </a:cubicBezTo>
                  <a:cubicBezTo>
                    <a:pt x="7333" y="645"/>
                    <a:pt x="7123" y="549"/>
                    <a:pt x="6908" y="549"/>
                  </a:cubicBezTo>
                  <a:cubicBezTo>
                    <a:pt x="6851" y="549"/>
                    <a:pt x="6794" y="556"/>
                    <a:pt x="6738" y="570"/>
                  </a:cubicBezTo>
                  <a:cubicBezTo>
                    <a:pt x="6675" y="255"/>
                    <a:pt x="6405" y="0"/>
                    <a:pt x="606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8"/>
            <p:cNvSpPr/>
            <p:nvPr/>
          </p:nvSpPr>
          <p:spPr>
            <a:xfrm>
              <a:off x="4495050" y="3670350"/>
              <a:ext cx="55050" cy="24550"/>
            </a:xfrm>
            <a:custGeom>
              <a:rect b="b" l="l" r="r" t="t"/>
              <a:pathLst>
                <a:path extrusionOk="0" h="982" w="2202">
                  <a:moveTo>
                    <a:pt x="1854" y="1"/>
                  </a:moveTo>
                  <a:cubicBezTo>
                    <a:pt x="1826" y="1"/>
                    <a:pt x="1798" y="3"/>
                    <a:pt x="1768" y="9"/>
                  </a:cubicBezTo>
                  <a:cubicBezTo>
                    <a:pt x="1468" y="43"/>
                    <a:pt x="1201" y="176"/>
                    <a:pt x="968" y="343"/>
                  </a:cubicBezTo>
                  <a:lnTo>
                    <a:pt x="1001" y="209"/>
                  </a:lnTo>
                  <a:lnTo>
                    <a:pt x="868" y="376"/>
                  </a:lnTo>
                  <a:cubicBezTo>
                    <a:pt x="768" y="301"/>
                    <a:pt x="649" y="264"/>
                    <a:pt x="525" y="264"/>
                  </a:cubicBezTo>
                  <a:cubicBezTo>
                    <a:pt x="484" y="264"/>
                    <a:pt x="442" y="268"/>
                    <a:pt x="401" y="276"/>
                  </a:cubicBezTo>
                  <a:cubicBezTo>
                    <a:pt x="234" y="276"/>
                    <a:pt x="67" y="410"/>
                    <a:pt x="34" y="576"/>
                  </a:cubicBezTo>
                  <a:cubicBezTo>
                    <a:pt x="0" y="743"/>
                    <a:pt x="100" y="910"/>
                    <a:pt x="267" y="977"/>
                  </a:cubicBezTo>
                  <a:cubicBezTo>
                    <a:pt x="290" y="980"/>
                    <a:pt x="312" y="982"/>
                    <a:pt x="335" y="982"/>
                  </a:cubicBezTo>
                  <a:cubicBezTo>
                    <a:pt x="518" y="982"/>
                    <a:pt x="719" y="877"/>
                    <a:pt x="868" y="877"/>
                  </a:cubicBezTo>
                  <a:cubicBezTo>
                    <a:pt x="934" y="910"/>
                    <a:pt x="1001" y="910"/>
                    <a:pt x="1068" y="943"/>
                  </a:cubicBezTo>
                  <a:cubicBezTo>
                    <a:pt x="1110" y="948"/>
                    <a:pt x="1152" y="950"/>
                    <a:pt x="1193" y="950"/>
                  </a:cubicBezTo>
                  <a:cubicBezTo>
                    <a:pt x="1476" y="950"/>
                    <a:pt x="1727" y="851"/>
                    <a:pt x="1902" y="676"/>
                  </a:cubicBezTo>
                  <a:cubicBezTo>
                    <a:pt x="2002" y="610"/>
                    <a:pt x="2069" y="543"/>
                    <a:pt x="2135" y="443"/>
                  </a:cubicBezTo>
                  <a:cubicBezTo>
                    <a:pt x="2202" y="343"/>
                    <a:pt x="2202" y="243"/>
                    <a:pt x="2169" y="143"/>
                  </a:cubicBezTo>
                  <a:cubicBezTo>
                    <a:pt x="2086" y="60"/>
                    <a:pt x="1981" y="1"/>
                    <a:pt x="185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8"/>
            <p:cNvSpPr/>
            <p:nvPr/>
          </p:nvSpPr>
          <p:spPr>
            <a:xfrm>
              <a:off x="4607625" y="3669725"/>
              <a:ext cx="23375" cy="14675"/>
            </a:xfrm>
            <a:custGeom>
              <a:rect b="b" l="l" r="r" t="t"/>
              <a:pathLst>
                <a:path extrusionOk="0" h="587" w="935">
                  <a:moveTo>
                    <a:pt x="334" y="1"/>
                  </a:moveTo>
                  <a:cubicBezTo>
                    <a:pt x="234" y="1"/>
                    <a:pt x="134" y="1"/>
                    <a:pt x="67" y="101"/>
                  </a:cubicBezTo>
                  <a:cubicBezTo>
                    <a:pt x="1" y="201"/>
                    <a:pt x="34" y="368"/>
                    <a:pt x="134" y="435"/>
                  </a:cubicBezTo>
                  <a:cubicBezTo>
                    <a:pt x="267" y="501"/>
                    <a:pt x="368" y="568"/>
                    <a:pt x="501" y="568"/>
                  </a:cubicBezTo>
                  <a:cubicBezTo>
                    <a:pt x="545" y="579"/>
                    <a:pt x="597" y="587"/>
                    <a:pt x="649" y="587"/>
                  </a:cubicBezTo>
                  <a:cubicBezTo>
                    <a:pt x="753" y="587"/>
                    <a:pt x="857" y="557"/>
                    <a:pt x="901" y="468"/>
                  </a:cubicBezTo>
                  <a:cubicBezTo>
                    <a:pt x="935" y="368"/>
                    <a:pt x="901" y="268"/>
                    <a:pt x="835" y="201"/>
                  </a:cubicBezTo>
                  <a:cubicBezTo>
                    <a:pt x="734" y="134"/>
                    <a:pt x="668" y="101"/>
                    <a:pt x="568" y="68"/>
                  </a:cubicBezTo>
                  <a:lnTo>
                    <a:pt x="568" y="68"/>
                  </a:lnTo>
                  <a:lnTo>
                    <a:pt x="601" y="134"/>
                  </a:lnTo>
                  <a:cubicBezTo>
                    <a:pt x="501" y="101"/>
                    <a:pt x="434" y="34"/>
                    <a:pt x="3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8"/>
            <p:cNvSpPr/>
            <p:nvPr/>
          </p:nvSpPr>
          <p:spPr>
            <a:xfrm>
              <a:off x="4440850" y="3609050"/>
              <a:ext cx="60900" cy="46525"/>
            </a:xfrm>
            <a:custGeom>
              <a:rect b="b" l="l" r="r" t="t"/>
              <a:pathLst>
                <a:path extrusionOk="0" h="1861" w="2436">
                  <a:moveTo>
                    <a:pt x="2195" y="0"/>
                  </a:moveTo>
                  <a:cubicBezTo>
                    <a:pt x="1980" y="0"/>
                    <a:pt x="1760" y="410"/>
                    <a:pt x="1635" y="460"/>
                  </a:cubicBezTo>
                  <a:cubicBezTo>
                    <a:pt x="1594" y="473"/>
                    <a:pt x="1553" y="479"/>
                    <a:pt x="1511" y="479"/>
                  </a:cubicBezTo>
                  <a:cubicBezTo>
                    <a:pt x="1290" y="479"/>
                    <a:pt x="1042" y="328"/>
                    <a:pt x="789" y="328"/>
                  </a:cubicBezTo>
                  <a:cubicBezTo>
                    <a:pt x="726" y="328"/>
                    <a:pt x="663" y="337"/>
                    <a:pt x="601" y="360"/>
                  </a:cubicBezTo>
                  <a:cubicBezTo>
                    <a:pt x="300" y="493"/>
                    <a:pt x="100" y="727"/>
                    <a:pt x="34" y="1027"/>
                  </a:cubicBezTo>
                  <a:cubicBezTo>
                    <a:pt x="0" y="1094"/>
                    <a:pt x="34" y="1194"/>
                    <a:pt x="100" y="1260"/>
                  </a:cubicBezTo>
                  <a:cubicBezTo>
                    <a:pt x="134" y="1277"/>
                    <a:pt x="167" y="1285"/>
                    <a:pt x="200" y="1285"/>
                  </a:cubicBezTo>
                  <a:cubicBezTo>
                    <a:pt x="234" y="1285"/>
                    <a:pt x="267" y="1277"/>
                    <a:pt x="300" y="1260"/>
                  </a:cubicBezTo>
                  <a:lnTo>
                    <a:pt x="1068" y="1094"/>
                  </a:lnTo>
                  <a:lnTo>
                    <a:pt x="1068" y="1094"/>
                  </a:lnTo>
                  <a:cubicBezTo>
                    <a:pt x="934" y="1127"/>
                    <a:pt x="801" y="1194"/>
                    <a:pt x="701" y="1260"/>
                  </a:cubicBezTo>
                  <a:cubicBezTo>
                    <a:pt x="601" y="1361"/>
                    <a:pt x="567" y="1494"/>
                    <a:pt x="567" y="1627"/>
                  </a:cubicBezTo>
                  <a:cubicBezTo>
                    <a:pt x="634" y="1761"/>
                    <a:pt x="767" y="1861"/>
                    <a:pt x="934" y="1861"/>
                  </a:cubicBezTo>
                  <a:cubicBezTo>
                    <a:pt x="1101" y="1861"/>
                    <a:pt x="1234" y="1794"/>
                    <a:pt x="1368" y="1694"/>
                  </a:cubicBezTo>
                  <a:cubicBezTo>
                    <a:pt x="1501" y="1594"/>
                    <a:pt x="1601" y="1461"/>
                    <a:pt x="1635" y="1294"/>
                  </a:cubicBezTo>
                  <a:cubicBezTo>
                    <a:pt x="1635" y="1177"/>
                    <a:pt x="1537" y="1061"/>
                    <a:pt x="1433" y="1047"/>
                  </a:cubicBezTo>
                  <a:lnTo>
                    <a:pt x="1433" y="1047"/>
                  </a:lnTo>
                  <a:cubicBezTo>
                    <a:pt x="1681" y="953"/>
                    <a:pt x="1908" y="835"/>
                    <a:pt x="2135" y="693"/>
                  </a:cubicBezTo>
                  <a:cubicBezTo>
                    <a:pt x="2235" y="660"/>
                    <a:pt x="2302" y="560"/>
                    <a:pt x="2369" y="460"/>
                  </a:cubicBezTo>
                  <a:cubicBezTo>
                    <a:pt x="2435" y="393"/>
                    <a:pt x="2435" y="260"/>
                    <a:pt x="2402" y="160"/>
                  </a:cubicBezTo>
                  <a:cubicBezTo>
                    <a:pt x="2336" y="44"/>
                    <a:pt x="2266" y="0"/>
                    <a:pt x="219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8"/>
            <p:cNvSpPr/>
            <p:nvPr/>
          </p:nvSpPr>
          <p:spPr>
            <a:xfrm>
              <a:off x="4419150" y="3656400"/>
              <a:ext cx="64250" cy="37050"/>
            </a:xfrm>
            <a:custGeom>
              <a:rect b="b" l="l" r="r" t="t"/>
              <a:pathLst>
                <a:path extrusionOk="0" h="1482" w="2570">
                  <a:moveTo>
                    <a:pt x="801" y="0"/>
                  </a:moveTo>
                  <a:cubicBezTo>
                    <a:pt x="601" y="0"/>
                    <a:pt x="301" y="367"/>
                    <a:pt x="268" y="534"/>
                  </a:cubicBezTo>
                  <a:cubicBezTo>
                    <a:pt x="234" y="634"/>
                    <a:pt x="234" y="734"/>
                    <a:pt x="334" y="801"/>
                  </a:cubicBezTo>
                  <a:cubicBezTo>
                    <a:pt x="345" y="812"/>
                    <a:pt x="357" y="820"/>
                    <a:pt x="370" y="826"/>
                  </a:cubicBezTo>
                  <a:lnTo>
                    <a:pt x="370" y="826"/>
                  </a:lnTo>
                  <a:cubicBezTo>
                    <a:pt x="273" y="865"/>
                    <a:pt x="181" y="921"/>
                    <a:pt x="101" y="1001"/>
                  </a:cubicBezTo>
                  <a:cubicBezTo>
                    <a:pt x="1" y="1168"/>
                    <a:pt x="34" y="1435"/>
                    <a:pt x="201" y="1468"/>
                  </a:cubicBezTo>
                  <a:cubicBezTo>
                    <a:pt x="228" y="1477"/>
                    <a:pt x="257" y="1481"/>
                    <a:pt x="287" y="1481"/>
                  </a:cubicBezTo>
                  <a:cubicBezTo>
                    <a:pt x="368" y="1481"/>
                    <a:pt x="452" y="1450"/>
                    <a:pt x="501" y="1401"/>
                  </a:cubicBezTo>
                  <a:cubicBezTo>
                    <a:pt x="801" y="1234"/>
                    <a:pt x="1068" y="1068"/>
                    <a:pt x="1302" y="868"/>
                  </a:cubicBezTo>
                  <a:lnTo>
                    <a:pt x="1302" y="868"/>
                  </a:lnTo>
                  <a:cubicBezTo>
                    <a:pt x="1235" y="1034"/>
                    <a:pt x="1402" y="1234"/>
                    <a:pt x="1602" y="1268"/>
                  </a:cubicBezTo>
                  <a:cubicBezTo>
                    <a:pt x="1802" y="1268"/>
                    <a:pt x="2002" y="1201"/>
                    <a:pt x="2136" y="1068"/>
                  </a:cubicBezTo>
                  <a:cubicBezTo>
                    <a:pt x="2369" y="968"/>
                    <a:pt x="2569" y="767"/>
                    <a:pt x="2536" y="534"/>
                  </a:cubicBezTo>
                  <a:cubicBezTo>
                    <a:pt x="2483" y="376"/>
                    <a:pt x="2326" y="280"/>
                    <a:pt x="2164" y="280"/>
                  </a:cubicBezTo>
                  <a:cubicBezTo>
                    <a:pt x="2121" y="280"/>
                    <a:pt x="2077" y="287"/>
                    <a:pt x="2036" y="300"/>
                  </a:cubicBezTo>
                  <a:cubicBezTo>
                    <a:pt x="1836" y="367"/>
                    <a:pt x="1669" y="501"/>
                    <a:pt x="1535" y="667"/>
                  </a:cubicBezTo>
                  <a:cubicBezTo>
                    <a:pt x="1669" y="501"/>
                    <a:pt x="1502" y="267"/>
                    <a:pt x="1302" y="267"/>
                  </a:cubicBezTo>
                  <a:cubicBezTo>
                    <a:pt x="1280" y="263"/>
                    <a:pt x="1257" y="261"/>
                    <a:pt x="1235" y="261"/>
                  </a:cubicBezTo>
                  <a:cubicBezTo>
                    <a:pt x="1143" y="261"/>
                    <a:pt x="1046" y="294"/>
                    <a:pt x="965" y="347"/>
                  </a:cubicBezTo>
                  <a:lnTo>
                    <a:pt x="965" y="347"/>
                  </a:lnTo>
                  <a:cubicBezTo>
                    <a:pt x="1044" y="219"/>
                    <a:pt x="1019" y="48"/>
                    <a:pt x="8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8"/>
            <p:cNvSpPr/>
            <p:nvPr/>
          </p:nvSpPr>
          <p:spPr>
            <a:xfrm>
              <a:off x="4558425" y="3651700"/>
              <a:ext cx="41725" cy="37575"/>
            </a:xfrm>
            <a:custGeom>
              <a:rect b="b" l="l" r="r" t="t"/>
              <a:pathLst>
                <a:path extrusionOk="0" h="1503" w="1669">
                  <a:moveTo>
                    <a:pt x="461" y="1"/>
                  </a:moveTo>
                  <a:cubicBezTo>
                    <a:pt x="325" y="1"/>
                    <a:pt x="194" y="97"/>
                    <a:pt x="167" y="255"/>
                  </a:cubicBezTo>
                  <a:cubicBezTo>
                    <a:pt x="134" y="422"/>
                    <a:pt x="234" y="589"/>
                    <a:pt x="434" y="622"/>
                  </a:cubicBezTo>
                  <a:cubicBezTo>
                    <a:pt x="301" y="655"/>
                    <a:pt x="167" y="689"/>
                    <a:pt x="101" y="789"/>
                  </a:cubicBezTo>
                  <a:cubicBezTo>
                    <a:pt x="34" y="855"/>
                    <a:pt x="1" y="922"/>
                    <a:pt x="34" y="989"/>
                  </a:cubicBezTo>
                  <a:cubicBezTo>
                    <a:pt x="34" y="1089"/>
                    <a:pt x="134" y="1189"/>
                    <a:pt x="234" y="1189"/>
                  </a:cubicBezTo>
                  <a:cubicBezTo>
                    <a:pt x="250" y="1185"/>
                    <a:pt x="265" y="1181"/>
                    <a:pt x="280" y="1177"/>
                  </a:cubicBezTo>
                  <a:lnTo>
                    <a:pt x="280" y="1177"/>
                  </a:lnTo>
                  <a:cubicBezTo>
                    <a:pt x="276" y="1181"/>
                    <a:pt x="271" y="1185"/>
                    <a:pt x="267" y="1189"/>
                  </a:cubicBezTo>
                  <a:cubicBezTo>
                    <a:pt x="167" y="1222"/>
                    <a:pt x="134" y="1356"/>
                    <a:pt x="201" y="1456"/>
                  </a:cubicBezTo>
                  <a:cubicBezTo>
                    <a:pt x="248" y="1479"/>
                    <a:pt x="312" y="1503"/>
                    <a:pt x="380" y="1503"/>
                  </a:cubicBezTo>
                  <a:cubicBezTo>
                    <a:pt x="409" y="1503"/>
                    <a:pt x="438" y="1499"/>
                    <a:pt x="468" y="1489"/>
                  </a:cubicBezTo>
                  <a:cubicBezTo>
                    <a:pt x="634" y="1422"/>
                    <a:pt x="834" y="1322"/>
                    <a:pt x="968" y="1189"/>
                  </a:cubicBezTo>
                  <a:cubicBezTo>
                    <a:pt x="1051" y="1299"/>
                    <a:pt x="1180" y="1364"/>
                    <a:pt x="1316" y="1364"/>
                  </a:cubicBezTo>
                  <a:cubicBezTo>
                    <a:pt x="1344" y="1364"/>
                    <a:pt x="1373" y="1361"/>
                    <a:pt x="1402" y="1356"/>
                  </a:cubicBezTo>
                  <a:cubicBezTo>
                    <a:pt x="1535" y="1322"/>
                    <a:pt x="1668" y="1189"/>
                    <a:pt x="1635" y="1022"/>
                  </a:cubicBezTo>
                  <a:cubicBezTo>
                    <a:pt x="1568" y="922"/>
                    <a:pt x="1468" y="822"/>
                    <a:pt x="1368" y="822"/>
                  </a:cubicBezTo>
                  <a:cubicBezTo>
                    <a:pt x="1235" y="822"/>
                    <a:pt x="1135" y="855"/>
                    <a:pt x="1035" y="889"/>
                  </a:cubicBezTo>
                  <a:cubicBezTo>
                    <a:pt x="1135" y="822"/>
                    <a:pt x="1235" y="722"/>
                    <a:pt x="1301" y="589"/>
                  </a:cubicBezTo>
                  <a:cubicBezTo>
                    <a:pt x="1335" y="455"/>
                    <a:pt x="1235" y="288"/>
                    <a:pt x="1101" y="288"/>
                  </a:cubicBezTo>
                  <a:cubicBezTo>
                    <a:pt x="968" y="288"/>
                    <a:pt x="868" y="522"/>
                    <a:pt x="768" y="589"/>
                  </a:cubicBezTo>
                  <a:cubicBezTo>
                    <a:pt x="634" y="455"/>
                    <a:pt x="901" y="155"/>
                    <a:pt x="568" y="21"/>
                  </a:cubicBezTo>
                  <a:cubicBezTo>
                    <a:pt x="533" y="8"/>
                    <a:pt x="497" y="1"/>
                    <a:pt x="46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8"/>
            <p:cNvSpPr/>
            <p:nvPr/>
          </p:nvSpPr>
          <p:spPr>
            <a:xfrm>
              <a:off x="4497550" y="3635000"/>
              <a:ext cx="26700" cy="30400"/>
            </a:xfrm>
            <a:custGeom>
              <a:rect b="b" l="l" r="r" t="t"/>
              <a:pathLst>
                <a:path extrusionOk="0" h="1216" w="1068">
                  <a:moveTo>
                    <a:pt x="471" y="0"/>
                  </a:moveTo>
                  <a:cubicBezTo>
                    <a:pt x="396" y="0"/>
                    <a:pt x="326" y="17"/>
                    <a:pt x="267" y="56"/>
                  </a:cubicBezTo>
                  <a:cubicBezTo>
                    <a:pt x="101" y="189"/>
                    <a:pt x="0" y="389"/>
                    <a:pt x="34" y="623"/>
                  </a:cubicBezTo>
                  <a:cubicBezTo>
                    <a:pt x="34" y="856"/>
                    <a:pt x="167" y="1056"/>
                    <a:pt x="367" y="1190"/>
                  </a:cubicBezTo>
                  <a:cubicBezTo>
                    <a:pt x="420" y="1207"/>
                    <a:pt x="474" y="1216"/>
                    <a:pt x="527" y="1216"/>
                  </a:cubicBezTo>
                  <a:cubicBezTo>
                    <a:pt x="776" y="1216"/>
                    <a:pt x="1013" y="1031"/>
                    <a:pt x="1068" y="756"/>
                  </a:cubicBezTo>
                  <a:cubicBezTo>
                    <a:pt x="1068" y="456"/>
                    <a:pt x="901" y="156"/>
                    <a:pt x="634" y="22"/>
                  </a:cubicBezTo>
                  <a:cubicBezTo>
                    <a:pt x="579" y="8"/>
                    <a:pt x="524" y="0"/>
                    <a:pt x="47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8"/>
            <p:cNvSpPr/>
            <p:nvPr/>
          </p:nvSpPr>
          <p:spPr>
            <a:xfrm>
              <a:off x="4534400" y="3625175"/>
              <a:ext cx="38225" cy="20850"/>
            </a:xfrm>
            <a:custGeom>
              <a:rect b="b" l="l" r="r" t="t"/>
              <a:pathLst>
                <a:path extrusionOk="0" h="834" w="1529">
                  <a:moveTo>
                    <a:pt x="1174" y="1"/>
                  </a:moveTo>
                  <a:cubicBezTo>
                    <a:pt x="1013" y="1"/>
                    <a:pt x="861" y="139"/>
                    <a:pt x="861" y="315"/>
                  </a:cubicBezTo>
                  <a:lnTo>
                    <a:pt x="795" y="215"/>
                  </a:lnTo>
                  <a:lnTo>
                    <a:pt x="767" y="215"/>
                  </a:lnTo>
                  <a:cubicBezTo>
                    <a:pt x="692" y="148"/>
                    <a:pt x="610" y="120"/>
                    <a:pt x="530" y="120"/>
                  </a:cubicBezTo>
                  <a:cubicBezTo>
                    <a:pt x="246" y="120"/>
                    <a:pt x="0" y="479"/>
                    <a:pt x="294" y="749"/>
                  </a:cubicBezTo>
                  <a:cubicBezTo>
                    <a:pt x="368" y="807"/>
                    <a:pt x="453" y="834"/>
                    <a:pt x="538" y="834"/>
                  </a:cubicBezTo>
                  <a:cubicBezTo>
                    <a:pt x="647" y="834"/>
                    <a:pt x="753" y="790"/>
                    <a:pt x="828" y="716"/>
                  </a:cubicBezTo>
                  <a:cubicBezTo>
                    <a:pt x="892" y="748"/>
                    <a:pt x="960" y="763"/>
                    <a:pt x="1028" y="763"/>
                  </a:cubicBezTo>
                  <a:cubicBezTo>
                    <a:pt x="1171" y="763"/>
                    <a:pt x="1315" y="695"/>
                    <a:pt x="1429" y="582"/>
                  </a:cubicBezTo>
                  <a:cubicBezTo>
                    <a:pt x="1529" y="415"/>
                    <a:pt x="1495" y="182"/>
                    <a:pt x="1328" y="48"/>
                  </a:cubicBezTo>
                  <a:cubicBezTo>
                    <a:pt x="1279" y="16"/>
                    <a:pt x="1226" y="1"/>
                    <a:pt x="117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8"/>
            <p:cNvSpPr/>
            <p:nvPr/>
          </p:nvSpPr>
          <p:spPr>
            <a:xfrm>
              <a:off x="4596775" y="3638875"/>
              <a:ext cx="22550" cy="23750"/>
            </a:xfrm>
            <a:custGeom>
              <a:rect b="b" l="l" r="r" t="t"/>
              <a:pathLst>
                <a:path extrusionOk="0" h="950" w="902">
                  <a:moveTo>
                    <a:pt x="401" y="1"/>
                  </a:moveTo>
                  <a:cubicBezTo>
                    <a:pt x="234" y="134"/>
                    <a:pt x="134" y="301"/>
                    <a:pt x="68" y="468"/>
                  </a:cubicBezTo>
                  <a:cubicBezTo>
                    <a:pt x="1" y="668"/>
                    <a:pt x="101" y="868"/>
                    <a:pt x="301" y="935"/>
                  </a:cubicBezTo>
                  <a:cubicBezTo>
                    <a:pt x="327" y="945"/>
                    <a:pt x="353" y="950"/>
                    <a:pt x="379" y="950"/>
                  </a:cubicBezTo>
                  <a:cubicBezTo>
                    <a:pt x="519" y="950"/>
                    <a:pt x="655" y="809"/>
                    <a:pt x="768" y="668"/>
                  </a:cubicBezTo>
                  <a:cubicBezTo>
                    <a:pt x="868" y="534"/>
                    <a:pt x="902" y="368"/>
                    <a:pt x="868" y="201"/>
                  </a:cubicBezTo>
                  <a:cubicBezTo>
                    <a:pt x="823" y="88"/>
                    <a:pt x="701" y="6"/>
                    <a:pt x="597" y="6"/>
                  </a:cubicBezTo>
                  <a:cubicBezTo>
                    <a:pt x="547" y="6"/>
                    <a:pt x="500" y="24"/>
                    <a:pt x="468" y="67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8"/>
            <p:cNvSpPr/>
            <p:nvPr/>
          </p:nvSpPr>
          <p:spPr>
            <a:xfrm>
              <a:off x="4513400" y="3598025"/>
              <a:ext cx="51725" cy="28475"/>
            </a:xfrm>
            <a:custGeom>
              <a:rect b="b" l="l" r="r" t="t"/>
              <a:pathLst>
                <a:path extrusionOk="0" h="1139" w="2069">
                  <a:moveTo>
                    <a:pt x="1701" y="0"/>
                  </a:moveTo>
                  <a:cubicBezTo>
                    <a:pt x="1535" y="0"/>
                    <a:pt x="1401" y="67"/>
                    <a:pt x="1268" y="167"/>
                  </a:cubicBezTo>
                  <a:cubicBezTo>
                    <a:pt x="1168" y="267"/>
                    <a:pt x="1101" y="367"/>
                    <a:pt x="968" y="434"/>
                  </a:cubicBezTo>
                  <a:cubicBezTo>
                    <a:pt x="906" y="475"/>
                    <a:pt x="831" y="504"/>
                    <a:pt x="760" y="504"/>
                  </a:cubicBezTo>
                  <a:cubicBezTo>
                    <a:pt x="715" y="504"/>
                    <a:pt x="672" y="493"/>
                    <a:pt x="634" y="467"/>
                  </a:cubicBezTo>
                  <a:lnTo>
                    <a:pt x="634" y="501"/>
                  </a:lnTo>
                  <a:cubicBezTo>
                    <a:pt x="567" y="412"/>
                    <a:pt x="456" y="352"/>
                    <a:pt x="350" y="352"/>
                  </a:cubicBezTo>
                  <a:cubicBezTo>
                    <a:pt x="297" y="352"/>
                    <a:pt x="245" y="367"/>
                    <a:pt x="200" y="400"/>
                  </a:cubicBezTo>
                  <a:cubicBezTo>
                    <a:pt x="34" y="501"/>
                    <a:pt x="0" y="667"/>
                    <a:pt x="67" y="834"/>
                  </a:cubicBezTo>
                  <a:cubicBezTo>
                    <a:pt x="134" y="1001"/>
                    <a:pt x="267" y="1101"/>
                    <a:pt x="467" y="1134"/>
                  </a:cubicBezTo>
                  <a:cubicBezTo>
                    <a:pt x="482" y="1137"/>
                    <a:pt x="497" y="1138"/>
                    <a:pt x="512" y="1138"/>
                  </a:cubicBezTo>
                  <a:cubicBezTo>
                    <a:pt x="701" y="1138"/>
                    <a:pt x="898" y="953"/>
                    <a:pt x="868" y="767"/>
                  </a:cubicBezTo>
                  <a:lnTo>
                    <a:pt x="868" y="767"/>
                  </a:lnTo>
                  <a:cubicBezTo>
                    <a:pt x="950" y="878"/>
                    <a:pt x="1079" y="943"/>
                    <a:pt x="1216" y="943"/>
                  </a:cubicBezTo>
                  <a:cubicBezTo>
                    <a:pt x="1244" y="943"/>
                    <a:pt x="1273" y="940"/>
                    <a:pt x="1301" y="934"/>
                  </a:cubicBezTo>
                  <a:cubicBezTo>
                    <a:pt x="1435" y="901"/>
                    <a:pt x="1568" y="867"/>
                    <a:pt x="1701" y="767"/>
                  </a:cubicBezTo>
                  <a:cubicBezTo>
                    <a:pt x="1868" y="667"/>
                    <a:pt x="2068" y="501"/>
                    <a:pt x="2035" y="300"/>
                  </a:cubicBezTo>
                  <a:cubicBezTo>
                    <a:pt x="2035" y="134"/>
                    <a:pt x="1868" y="0"/>
                    <a:pt x="17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8"/>
            <p:cNvSpPr/>
            <p:nvPr/>
          </p:nvSpPr>
          <p:spPr>
            <a:xfrm>
              <a:off x="4449175" y="3713100"/>
              <a:ext cx="159300" cy="135125"/>
            </a:xfrm>
            <a:custGeom>
              <a:rect b="b" l="l" r="r" t="t"/>
              <a:pathLst>
                <a:path extrusionOk="0" h="5405" w="6372">
                  <a:moveTo>
                    <a:pt x="1" y="1"/>
                  </a:moveTo>
                  <a:lnTo>
                    <a:pt x="501" y="5404"/>
                  </a:lnTo>
                  <a:lnTo>
                    <a:pt x="5838" y="5404"/>
                  </a:lnTo>
                  <a:lnTo>
                    <a:pt x="6372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8"/>
            <p:cNvSpPr/>
            <p:nvPr/>
          </p:nvSpPr>
          <p:spPr>
            <a:xfrm>
              <a:off x="4434175" y="3702250"/>
              <a:ext cx="187650" cy="18375"/>
            </a:xfrm>
            <a:custGeom>
              <a:rect b="b" l="l" r="r" t="t"/>
              <a:pathLst>
                <a:path extrusionOk="0" h="735" w="7506">
                  <a:moveTo>
                    <a:pt x="0" y="1"/>
                  </a:moveTo>
                  <a:lnTo>
                    <a:pt x="134" y="735"/>
                  </a:lnTo>
                  <a:lnTo>
                    <a:pt x="7372" y="735"/>
                  </a:lnTo>
                  <a:lnTo>
                    <a:pt x="750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8"/>
            <p:cNvSpPr/>
            <p:nvPr/>
          </p:nvSpPr>
          <p:spPr>
            <a:xfrm>
              <a:off x="5514100" y="3259450"/>
              <a:ext cx="153475" cy="176800"/>
            </a:xfrm>
            <a:custGeom>
              <a:rect b="b" l="l" r="r" t="t"/>
              <a:pathLst>
                <a:path extrusionOk="0" h="7072" w="6139">
                  <a:moveTo>
                    <a:pt x="2202" y="0"/>
                  </a:moveTo>
                  <a:lnTo>
                    <a:pt x="1936" y="901"/>
                  </a:lnTo>
                  <a:lnTo>
                    <a:pt x="1" y="7072"/>
                  </a:lnTo>
                  <a:lnTo>
                    <a:pt x="6139" y="7072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8"/>
            <p:cNvSpPr/>
            <p:nvPr/>
          </p:nvSpPr>
          <p:spPr>
            <a:xfrm>
              <a:off x="5320625" y="3259450"/>
              <a:ext cx="248550" cy="176800"/>
            </a:xfrm>
            <a:custGeom>
              <a:rect b="b" l="l" r="r" t="t"/>
              <a:pathLst>
                <a:path extrusionOk="0" h="7072" w="9942">
                  <a:moveTo>
                    <a:pt x="1" y="0"/>
                  </a:moveTo>
                  <a:lnTo>
                    <a:pt x="268" y="901"/>
                  </a:lnTo>
                  <a:lnTo>
                    <a:pt x="2102" y="7005"/>
                  </a:lnTo>
                  <a:lnTo>
                    <a:pt x="7740" y="7072"/>
                  </a:lnTo>
                  <a:lnTo>
                    <a:pt x="9675" y="901"/>
                  </a:lnTo>
                  <a:lnTo>
                    <a:pt x="994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8"/>
            <p:cNvSpPr/>
            <p:nvPr/>
          </p:nvSpPr>
          <p:spPr>
            <a:xfrm>
              <a:off x="5223900" y="3259450"/>
              <a:ext cx="345275" cy="176800"/>
            </a:xfrm>
            <a:custGeom>
              <a:rect b="b" l="l" r="r" t="t"/>
              <a:pathLst>
                <a:path extrusionOk="0" h="7072" w="13811">
                  <a:moveTo>
                    <a:pt x="2469" y="0"/>
                  </a:moveTo>
                  <a:lnTo>
                    <a:pt x="1" y="6905"/>
                  </a:lnTo>
                  <a:lnTo>
                    <a:pt x="11609" y="7072"/>
                  </a:lnTo>
                  <a:lnTo>
                    <a:pt x="13544" y="901"/>
                  </a:lnTo>
                  <a:lnTo>
                    <a:pt x="1381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8"/>
            <p:cNvSpPr/>
            <p:nvPr/>
          </p:nvSpPr>
          <p:spPr>
            <a:xfrm>
              <a:off x="5277275" y="3259450"/>
              <a:ext cx="291900" cy="22525"/>
            </a:xfrm>
            <a:custGeom>
              <a:rect b="b" l="l" r="r" t="t"/>
              <a:pathLst>
                <a:path extrusionOk="0" h="901" w="11676">
                  <a:moveTo>
                    <a:pt x="334" y="0"/>
                  </a:moveTo>
                  <a:lnTo>
                    <a:pt x="0" y="901"/>
                  </a:lnTo>
                  <a:lnTo>
                    <a:pt x="11409" y="901"/>
                  </a:lnTo>
                  <a:lnTo>
                    <a:pt x="1167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8"/>
            <p:cNvSpPr/>
            <p:nvPr/>
          </p:nvSpPr>
          <p:spPr>
            <a:xfrm>
              <a:off x="5257250" y="3292800"/>
              <a:ext cx="83425" cy="62575"/>
            </a:xfrm>
            <a:custGeom>
              <a:rect b="b" l="l" r="r" t="t"/>
              <a:pathLst>
                <a:path extrusionOk="0" h="2503" w="3337">
                  <a:moveTo>
                    <a:pt x="3070" y="201"/>
                  </a:moveTo>
                  <a:lnTo>
                    <a:pt x="2403" y="2302"/>
                  </a:lnTo>
                  <a:lnTo>
                    <a:pt x="301" y="2302"/>
                  </a:lnTo>
                  <a:lnTo>
                    <a:pt x="1035" y="201"/>
                  </a:lnTo>
                  <a:close/>
                  <a:moveTo>
                    <a:pt x="901" y="0"/>
                  </a:moveTo>
                  <a:lnTo>
                    <a:pt x="1" y="2502"/>
                  </a:lnTo>
                  <a:lnTo>
                    <a:pt x="2569" y="2502"/>
                  </a:lnTo>
                  <a:lnTo>
                    <a:pt x="3337" y="34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8"/>
            <p:cNvSpPr/>
            <p:nvPr/>
          </p:nvSpPr>
          <p:spPr>
            <a:xfrm>
              <a:off x="5328975" y="3292800"/>
              <a:ext cx="83425" cy="62575"/>
            </a:xfrm>
            <a:custGeom>
              <a:rect b="b" l="l" r="r" t="t"/>
              <a:pathLst>
                <a:path extrusionOk="0" h="2503" w="3337">
                  <a:moveTo>
                    <a:pt x="3036" y="201"/>
                  </a:moveTo>
                  <a:lnTo>
                    <a:pt x="2402" y="2302"/>
                  </a:lnTo>
                  <a:lnTo>
                    <a:pt x="301" y="2302"/>
                  </a:lnTo>
                  <a:lnTo>
                    <a:pt x="1035" y="201"/>
                  </a:lnTo>
                  <a:close/>
                  <a:moveTo>
                    <a:pt x="868" y="0"/>
                  </a:moveTo>
                  <a:lnTo>
                    <a:pt x="1" y="2502"/>
                  </a:lnTo>
                  <a:lnTo>
                    <a:pt x="2536" y="2502"/>
                  </a:lnTo>
                  <a:lnTo>
                    <a:pt x="3336" y="34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8"/>
            <p:cNvSpPr/>
            <p:nvPr/>
          </p:nvSpPr>
          <p:spPr>
            <a:xfrm>
              <a:off x="5399850" y="3292800"/>
              <a:ext cx="83425" cy="62575"/>
            </a:xfrm>
            <a:custGeom>
              <a:rect b="b" l="l" r="r" t="t"/>
              <a:pathLst>
                <a:path extrusionOk="0" h="2503" w="3337">
                  <a:moveTo>
                    <a:pt x="3070" y="201"/>
                  </a:moveTo>
                  <a:lnTo>
                    <a:pt x="2403" y="2302"/>
                  </a:lnTo>
                  <a:lnTo>
                    <a:pt x="301" y="2302"/>
                  </a:lnTo>
                  <a:lnTo>
                    <a:pt x="1068" y="201"/>
                  </a:lnTo>
                  <a:close/>
                  <a:moveTo>
                    <a:pt x="902" y="0"/>
                  </a:moveTo>
                  <a:lnTo>
                    <a:pt x="1" y="2502"/>
                  </a:lnTo>
                  <a:lnTo>
                    <a:pt x="2569" y="2502"/>
                  </a:lnTo>
                  <a:lnTo>
                    <a:pt x="3337" y="34"/>
                  </a:lnTo>
                  <a:lnTo>
                    <a:pt x="90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8"/>
            <p:cNvSpPr/>
            <p:nvPr/>
          </p:nvSpPr>
          <p:spPr>
            <a:xfrm>
              <a:off x="5471575" y="3292800"/>
              <a:ext cx="83425" cy="62575"/>
            </a:xfrm>
            <a:custGeom>
              <a:rect b="b" l="l" r="r" t="t"/>
              <a:pathLst>
                <a:path extrusionOk="0" h="2503" w="3337">
                  <a:moveTo>
                    <a:pt x="3069" y="201"/>
                  </a:moveTo>
                  <a:lnTo>
                    <a:pt x="2402" y="2302"/>
                  </a:lnTo>
                  <a:lnTo>
                    <a:pt x="301" y="2302"/>
                  </a:lnTo>
                  <a:lnTo>
                    <a:pt x="1035" y="201"/>
                  </a:lnTo>
                  <a:close/>
                  <a:moveTo>
                    <a:pt x="901" y="0"/>
                  </a:moveTo>
                  <a:lnTo>
                    <a:pt x="1" y="2502"/>
                  </a:lnTo>
                  <a:lnTo>
                    <a:pt x="2569" y="2502"/>
                  </a:lnTo>
                  <a:lnTo>
                    <a:pt x="3336" y="34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8"/>
            <p:cNvSpPr/>
            <p:nvPr/>
          </p:nvSpPr>
          <p:spPr>
            <a:xfrm>
              <a:off x="5234750" y="3359525"/>
              <a:ext cx="83400" cy="62550"/>
            </a:xfrm>
            <a:custGeom>
              <a:rect b="b" l="l" r="r" t="t"/>
              <a:pathLst>
                <a:path extrusionOk="0" h="2502" w="3336">
                  <a:moveTo>
                    <a:pt x="3069" y="200"/>
                  </a:moveTo>
                  <a:lnTo>
                    <a:pt x="2402" y="2302"/>
                  </a:lnTo>
                  <a:lnTo>
                    <a:pt x="300" y="2302"/>
                  </a:lnTo>
                  <a:lnTo>
                    <a:pt x="1068" y="200"/>
                  </a:lnTo>
                  <a:close/>
                  <a:moveTo>
                    <a:pt x="901" y="0"/>
                  </a:moveTo>
                  <a:lnTo>
                    <a:pt x="0" y="2502"/>
                  </a:lnTo>
                  <a:lnTo>
                    <a:pt x="2569" y="2502"/>
                  </a:lnTo>
                  <a:lnTo>
                    <a:pt x="3336" y="33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8"/>
            <p:cNvSpPr/>
            <p:nvPr/>
          </p:nvSpPr>
          <p:spPr>
            <a:xfrm>
              <a:off x="5306450" y="3359525"/>
              <a:ext cx="83425" cy="62550"/>
            </a:xfrm>
            <a:custGeom>
              <a:rect b="b" l="l" r="r" t="t"/>
              <a:pathLst>
                <a:path extrusionOk="0" h="2502" w="3337">
                  <a:moveTo>
                    <a:pt x="3036" y="200"/>
                  </a:moveTo>
                  <a:lnTo>
                    <a:pt x="2403" y="2302"/>
                  </a:lnTo>
                  <a:lnTo>
                    <a:pt x="301" y="2302"/>
                  </a:lnTo>
                  <a:lnTo>
                    <a:pt x="1035" y="200"/>
                  </a:lnTo>
                  <a:close/>
                  <a:moveTo>
                    <a:pt x="902" y="0"/>
                  </a:moveTo>
                  <a:lnTo>
                    <a:pt x="1" y="2502"/>
                  </a:lnTo>
                  <a:lnTo>
                    <a:pt x="2569" y="2502"/>
                  </a:lnTo>
                  <a:lnTo>
                    <a:pt x="3337" y="33"/>
                  </a:lnTo>
                  <a:lnTo>
                    <a:pt x="90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8"/>
            <p:cNvSpPr/>
            <p:nvPr/>
          </p:nvSpPr>
          <p:spPr>
            <a:xfrm>
              <a:off x="5378175" y="3359525"/>
              <a:ext cx="83425" cy="62550"/>
            </a:xfrm>
            <a:custGeom>
              <a:rect b="b" l="l" r="r" t="t"/>
              <a:pathLst>
                <a:path extrusionOk="0" h="2502" w="3337">
                  <a:moveTo>
                    <a:pt x="3036" y="200"/>
                  </a:moveTo>
                  <a:lnTo>
                    <a:pt x="2402" y="2302"/>
                  </a:lnTo>
                  <a:lnTo>
                    <a:pt x="301" y="2302"/>
                  </a:lnTo>
                  <a:lnTo>
                    <a:pt x="1035" y="200"/>
                  </a:lnTo>
                  <a:close/>
                  <a:moveTo>
                    <a:pt x="901" y="0"/>
                  </a:moveTo>
                  <a:lnTo>
                    <a:pt x="1" y="2502"/>
                  </a:lnTo>
                  <a:lnTo>
                    <a:pt x="2536" y="2502"/>
                  </a:lnTo>
                  <a:lnTo>
                    <a:pt x="3336" y="33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8"/>
            <p:cNvSpPr/>
            <p:nvPr/>
          </p:nvSpPr>
          <p:spPr>
            <a:xfrm>
              <a:off x="5449900" y="3359525"/>
              <a:ext cx="83425" cy="62550"/>
            </a:xfrm>
            <a:custGeom>
              <a:rect b="b" l="l" r="r" t="t"/>
              <a:pathLst>
                <a:path extrusionOk="0" h="2502" w="3337">
                  <a:moveTo>
                    <a:pt x="3036" y="200"/>
                  </a:moveTo>
                  <a:lnTo>
                    <a:pt x="2402" y="2302"/>
                  </a:lnTo>
                  <a:lnTo>
                    <a:pt x="267" y="2302"/>
                  </a:lnTo>
                  <a:lnTo>
                    <a:pt x="1034" y="200"/>
                  </a:lnTo>
                  <a:close/>
                  <a:moveTo>
                    <a:pt x="868" y="0"/>
                  </a:moveTo>
                  <a:lnTo>
                    <a:pt x="0" y="2502"/>
                  </a:lnTo>
                  <a:lnTo>
                    <a:pt x="2535" y="2502"/>
                  </a:lnTo>
                  <a:lnTo>
                    <a:pt x="3336" y="33"/>
                  </a:lnTo>
                  <a:lnTo>
                    <a:pt x="86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8"/>
            <p:cNvSpPr/>
            <p:nvPr/>
          </p:nvSpPr>
          <p:spPr>
            <a:xfrm>
              <a:off x="4763575" y="3247775"/>
              <a:ext cx="178475" cy="191825"/>
            </a:xfrm>
            <a:custGeom>
              <a:rect b="b" l="l" r="r" t="t"/>
              <a:pathLst>
                <a:path extrusionOk="0" h="7673" w="7139">
                  <a:moveTo>
                    <a:pt x="3570" y="0"/>
                  </a:moveTo>
                  <a:cubicBezTo>
                    <a:pt x="1602" y="0"/>
                    <a:pt x="0" y="1601"/>
                    <a:pt x="0" y="3569"/>
                  </a:cubicBezTo>
                  <a:lnTo>
                    <a:pt x="0" y="7672"/>
                  </a:lnTo>
                  <a:lnTo>
                    <a:pt x="7139" y="7672"/>
                  </a:lnTo>
                  <a:lnTo>
                    <a:pt x="7139" y="3569"/>
                  </a:lnTo>
                  <a:cubicBezTo>
                    <a:pt x="7139" y="1601"/>
                    <a:pt x="5538" y="0"/>
                    <a:pt x="3570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8"/>
            <p:cNvSpPr/>
            <p:nvPr/>
          </p:nvSpPr>
          <p:spPr>
            <a:xfrm>
              <a:off x="4776075" y="3266950"/>
              <a:ext cx="150975" cy="150125"/>
            </a:xfrm>
            <a:custGeom>
              <a:rect b="b" l="l" r="r" t="t"/>
              <a:pathLst>
                <a:path extrusionOk="0" h="6005" w="6039">
                  <a:moveTo>
                    <a:pt x="3036" y="0"/>
                  </a:moveTo>
                  <a:cubicBezTo>
                    <a:pt x="1368" y="0"/>
                    <a:pt x="1" y="1335"/>
                    <a:pt x="1" y="3003"/>
                  </a:cubicBezTo>
                  <a:cubicBezTo>
                    <a:pt x="1" y="4670"/>
                    <a:pt x="1368" y="6005"/>
                    <a:pt x="3036" y="6005"/>
                  </a:cubicBezTo>
                  <a:cubicBezTo>
                    <a:pt x="4704" y="6005"/>
                    <a:pt x="6038" y="4670"/>
                    <a:pt x="6038" y="3003"/>
                  </a:cubicBezTo>
                  <a:cubicBezTo>
                    <a:pt x="6038" y="1335"/>
                    <a:pt x="4704" y="0"/>
                    <a:pt x="3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8"/>
            <p:cNvSpPr/>
            <p:nvPr/>
          </p:nvSpPr>
          <p:spPr>
            <a:xfrm>
              <a:off x="4770250" y="3281125"/>
              <a:ext cx="141775" cy="121500"/>
            </a:xfrm>
            <a:custGeom>
              <a:rect b="b" l="l" r="r" t="t"/>
              <a:pathLst>
                <a:path extrusionOk="0" h="4860" w="5671">
                  <a:moveTo>
                    <a:pt x="3236" y="0"/>
                  </a:moveTo>
                  <a:cubicBezTo>
                    <a:pt x="1068" y="34"/>
                    <a:pt x="0" y="2636"/>
                    <a:pt x="1535" y="4137"/>
                  </a:cubicBezTo>
                  <a:cubicBezTo>
                    <a:pt x="2023" y="4636"/>
                    <a:pt x="2628" y="4860"/>
                    <a:pt x="3223" y="4860"/>
                  </a:cubicBezTo>
                  <a:cubicBezTo>
                    <a:pt x="4457" y="4860"/>
                    <a:pt x="5648" y="3898"/>
                    <a:pt x="5671" y="2436"/>
                  </a:cubicBezTo>
                  <a:cubicBezTo>
                    <a:pt x="5671" y="1101"/>
                    <a:pt x="4570" y="0"/>
                    <a:pt x="323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8"/>
            <p:cNvSpPr/>
            <p:nvPr/>
          </p:nvSpPr>
          <p:spPr>
            <a:xfrm>
              <a:off x="4843450" y="3337000"/>
              <a:ext cx="14375" cy="9900"/>
            </a:xfrm>
            <a:custGeom>
              <a:rect b="b" l="l" r="r" t="t"/>
              <a:pathLst>
                <a:path extrusionOk="0" h="396" w="575">
                  <a:moveTo>
                    <a:pt x="308" y="0"/>
                  </a:moveTo>
                  <a:cubicBezTo>
                    <a:pt x="0" y="0"/>
                    <a:pt x="324" y="395"/>
                    <a:pt x="490" y="395"/>
                  </a:cubicBezTo>
                  <a:cubicBezTo>
                    <a:pt x="539" y="395"/>
                    <a:pt x="575" y="360"/>
                    <a:pt x="575" y="267"/>
                  </a:cubicBezTo>
                  <a:cubicBezTo>
                    <a:pt x="575" y="100"/>
                    <a:pt x="441" y="0"/>
                    <a:pt x="30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8"/>
            <p:cNvSpPr/>
            <p:nvPr/>
          </p:nvSpPr>
          <p:spPr>
            <a:xfrm>
              <a:off x="4822775" y="3301150"/>
              <a:ext cx="75075" cy="45050"/>
            </a:xfrm>
            <a:custGeom>
              <a:rect b="b" l="l" r="r" t="t"/>
              <a:pathLst>
                <a:path extrusionOk="0" h="1802" w="3003">
                  <a:moveTo>
                    <a:pt x="2903" y="0"/>
                  </a:moveTo>
                  <a:lnTo>
                    <a:pt x="1102" y="1568"/>
                  </a:lnTo>
                  <a:lnTo>
                    <a:pt x="101" y="634"/>
                  </a:lnTo>
                  <a:lnTo>
                    <a:pt x="1" y="734"/>
                  </a:lnTo>
                  <a:lnTo>
                    <a:pt x="1102" y="1801"/>
                  </a:lnTo>
                  <a:lnTo>
                    <a:pt x="3003" y="100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8"/>
            <p:cNvSpPr/>
            <p:nvPr/>
          </p:nvSpPr>
          <p:spPr>
            <a:xfrm>
              <a:off x="2280125" y="4312700"/>
              <a:ext cx="65925" cy="2525"/>
            </a:xfrm>
            <a:custGeom>
              <a:rect b="b" l="l" r="r" t="t"/>
              <a:pathLst>
                <a:path extrusionOk="0" h="101" w="2637">
                  <a:moveTo>
                    <a:pt x="1" y="0"/>
                  </a:moveTo>
                  <a:lnTo>
                    <a:pt x="1" y="100"/>
                  </a:lnTo>
                  <a:lnTo>
                    <a:pt x="2636" y="10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8"/>
            <p:cNvSpPr/>
            <p:nvPr/>
          </p:nvSpPr>
          <p:spPr>
            <a:xfrm>
              <a:off x="1774775" y="4453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02"/>
                    <a:pt x="0" y="4704"/>
                  </a:cubicBezTo>
                  <a:cubicBezTo>
                    <a:pt x="0" y="7306"/>
                    <a:pt x="36193" y="9441"/>
                    <a:pt x="80858" y="9441"/>
                  </a:cubicBezTo>
                  <a:cubicBezTo>
                    <a:pt x="125523" y="9441"/>
                    <a:pt x="161716" y="7306"/>
                    <a:pt x="161716" y="4704"/>
                  </a:cubicBezTo>
                  <a:cubicBezTo>
                    <a:pt x="161716" y="2102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8"/>
            <p:cNvSpPr/>
            <p:nvPr/>
          </p:nvSpPr>
          <p:spPr>
            <a:xfrm>
              <a:off x="1714725" y="902750"/>
              <a:ext cx="4150500" cy="2103200"/>
            </a:xfrm>
            <a:custGeom>
              <a:rect b="b" l="l" r="r" t="t"/>
              <a:pathLst>
                <a:path extrusionOk="0" h="84128" w="166020">
                  <a:moveTo>
                    <a:pt x="1" y="1"/>
                  </a:moveTo>
                  <a:lnTo>
                    <a:pt x="468" y="84128"/>
                  </a:lnTo>
                  <a:lnTo>
                    <a:pt x="166019" y="84128"/>
                  </a:lnTo>
                  <a:lnTo>
                    <a:pt x="165552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8"/>
            <p:cNvSpPr/>
            <p:nvPr/>
          </p:nvSpPr>
          <p:spPr>
            <a:xfrm>
              <a:off x="1714725" y="902750"/>
              <a:ext cx="4150500" cy="2103200"/>
            </a:xfrm>
            <a:custGeom>
              <a:rect b="b" l="l" r="r" t="t"/>
              <a:pathLst>
                <a:path extrusionOk="0" h="84128" w="166020">
                  <a:moveTo>
                    <a:pt x="1" y="1"/>
                  </a:moveTo>
                  <a:lnTo>
                    <a:pt x="468" y="84128"/>
                  </a:lnTo>
                  <a:lnTo>
                    <a:pt x="166019" y="84128"/>
                  </a:lnTo>
                  <a:lnTo>
                    <a:pt x="1655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8"/>
            <p:cNvSpPr/>
            <p:nvPr/>
          </p:nvSpPr>
          <p:spPr>
            <a:xfrm>
              <a:off x="1774775" y="966975"/>
              <a:ext cx="4004550" cy="1587825"/>
            </a:xfrm>
            <a:custGeom>
              <a:rect b="b" l="l" r="r" t="t"/>
              <a:pathLst>
                <a:path extrusionOk="0" h="63513" w="160182">
                  <a:moveTo>
                    <a:pt x="0" y="0"/>
                  </a:moveTo>
                  <a:lnTo>
                    <a:pt x="0" y="63512"/>
                  </a:lnTo>
                  <a:lnTo>
                    <a:pt x="160181" y="63512"/>
                  </a:lnTo>
                  <a:lnTo>
                    <a:pt x="160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8"/>
            <p:cNvSpPr/>
            <p:nvPr/>
          </p:nvSpPr>
          <p:spPr>
            <a:xfrm>
              <a:off x="1774775" y="2554775"/>
              <a:ext cx="4004550" cy="432825"/>
            </a:xfrm>
            <a:custGeom>
              <a:rect b="b" l="l" r="r" t="t"/>
              <a:pathLst>
                <a:path extrusionOk="0" h="17313" w="160182">
                  <a:moveTo>
                    <a:pt x="0" y="0"/>
                  </a:moveTo>
                  <a:lnTo>
                    <a:pt x="75321" y="17313"/>
                  </a:lnTo>
                  <a:lnTo>
                    <a:pt x="160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8"/>
            <p:cNvSpPr/>
            <p:nvPr/>
          </p:nvSpPr>
          <p:spPr>
            <a:xfrm>
              <a:off x="2110000" y="1494000"/>
              <a:ext cx="2639425" cy="884000"/>
            </a:xfrm>
            <a:custGeom>
              <a:rect b="b" l="l" r="r" t="t"/>
              <a:pathLst>
                <a:path extrusionOk="0" h="35360" w="105577">
                  <a:moveTo>
                    <a:pt x="26653" y="1"/>
                  </a:moveTo>
                  <a:lnTo>
                    <a:pt x="1" y="12710"/>
                  </a:lnTo>
                  <a:lnTo>
                    <a:pt x="368" y="13477"/>
                  </a:lnTo>
                  <a:lnTo>
                    <a:pt x="26386" y="1035"/>
                  </a:lnTo>
                  <a:lnTo>
                    <a:pt x="52905" y="35360"/>
                  </a:lnTo>
                  <a:lnTo>
                    <a:pt x="79258" y="21350"/>
                  </a:lnTo>
                  <a:lnTo>
                    <a:pt x="105443" y="25152"/>
                  </a:lnTo>
                  <a:lnTo>
                    <a:pt x="105576" y="24318"/>
                  </a:lnTo>
                  <a:lnTo>
                    <a:pt x="79091" y="20482"/>
                  </a:lnTo>
                  <a:lnTo>
                    <a:pt x="53139" y="34292"/>
                  </a:lnTo>
                  <a:lnTo>
                    <a:pt x="2665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8"/>
            <p:cNvSpPr/>
            <p:nvPr/>
          </p:nvSpPr>
          <p:spPr>
            <a:xfrm>
              <a:off x="2059150" y="1765875"/>
              <a:ext cx="110925" cy="110925"/>
            </a:xfrm>
            <a:custGeom>
              <a:rect b="b" l="l" r="r" t="t"/>
              <a:pathLst>
                <a:path extrusionOk="0" h="4437" w="4437">
                  <a:moveTo>
                    <a:pt x="2202" y="0"/>
                  </a:moveTo>
                  <a:cubicBezTo>
                    <a:pt x="1001" y="0"/>
                    <a:pt x="0" y="1001"/>
                    <a:pt x="0" y="2202"/>
                  </a:cubicBezTo>
                  <a:cubicBezTo>
                    <a:pt x="0" y="3436"/>
                    <a:pt x="1001" y="4437"/>
                    <a:pt x="2202" y="4437"/>
                  </a:cubicBezTo>
                  <a:cubicBezTo>
                    <a:pt x="3436" y="4437"/>
                    <a:pt x="4437" y="3436"/>
                    <a:pt x="4437" y="2202"/>
                  </a:cubicBezTo>
                  <a:cubicBezTo>
                    <a:pt x="4437" y="1001"/>
                    <a:pt x="3436" y="0"/>
                    <a:pt x="2202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8"/>
            <p:cNvSpPr/>
            <p:nvPr/>
          </p:nvSpPr>
          <p:spPr>
            <a:xfrm>
              <a:off x="2698775" y="1457325"/>
              <a:ext cx="129275" cy="110600"/>
            </a:xfrm>
            <a:custGeom>
              <a:rect b="b" l="l" r="r" t="t"/>
              <a:pathLst>
                <a:path extrusionOk="0" h="4424" w="5171">
                  <a:moveTo>
                    <a:pt x="2969" y="0"/>
                  </a:moveTo>
                  <a:cubicBezTo>
                    <a:pt x="1001" y="0"/>
                    <a:pt x="0" y="2369"/>
                    <a:pt x="1401" y="3770"/>
                  </a:cubicBezTo>
                  <a:cubicBezTo>
                    <a:pt x="1853" y="4222"/>
                    <a:pt x="2406" y="4424"/>
                    <a:pt x="2948" y="4424"/>
                  </a:cubicBezTo>
                  <a:cubicBezTo>
                    <a:pt x="4084" y="4424"/>
                    <a:pt x="5170" y="3535"/>
                    <a:pt x="5170" y="2202"/>
                  </a:cubicBezTo>
                  <a:cubicBezTo>
                    <a:pt x="5170" y="1001"/>
                    <a:pt x="4170" y="0"/>
                    <a:pt x="2969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8"/>
            <p:cNvSpPr/>
            <p:nvPr/>
          </p:nvSpPr>
          <p:spPr>
            <a:xfrm>
              <a:off x="3356725" y="2302925"/>
              <a:ext cx="129300" cy="110625"/>
            </a:xfrm>
            <a:custGeom>
              <a:rect b="b" l="l" r="r" t="t"/>
              <a:pathLst>
                <a:path extrusionOk="0" h="4425" w="5172">
                  <a:moveTo>
                    <a:pt x="2970" y="0"/>
                  </a:moveTo>
                  <a:cubicBezTo>
                    <a:pt x="1002" y="0"/>
                    <a:pt x="1" y="2369"/>
                    <a:pt x="1402" y="3770"/>
                  </a:cubicBezTo>
                  <a:cubicBezTo>
                    <a:pt x="1854" y="4222"/>
                    <a:pt x="2407" y="4424"/>
                    <a:pt x="2949" y="4424"/>
                  </a:cubicBezTo>
                  <a:cubicBezTo>
                    <a:pt x="4085" y="4424"/>
                    <a:pt x="5171" y="3535"/>
                    <a:pt x="5171" y="2202"/>
                  </a:cubicBezTo>
                  <a:cubicBezTo>
                    <a:pt x="5171" y="1001"/>
                    <a:pt x="4204" y="0"/>
                    <a:pt x="2970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8"/>
            <p:cNvSpPr/>
            <p:nvPr/>
          </p:nvSpPr>
          <p:spPr>
            <a:xfrm>
              <a:off x="4015550" y="1972700"/>
              <a:ext cx="129275" cy="110600"/>
            </a:xfrm>
            <a:custGeom>
              <a:rect b="b" l="l" r="r" t="t"/>
              <a:pathLst>
                <a:path extrusionOk="0" h="4424" w="5171">
                  <a:moveTo>
                    <a:pt x="2935" y="0"/>
                  </a:moveTo>
                  <a:cubicBezTo>
                    <a:pt x="967" y="0"/>
                    <a:pt x="0" y="2368"/>
                    <a:pt x="1401" y="3769"/>
                  </a:cubicBezTo>
                  <a:cubicBezTo>
                    <a:pt x="1842" y="4222"/>
                    <a:pt x="2392" y="4424"/>
                    <a:pt x="2933" y="4424"/>
                  </a:cubicBezTo>
                  <a:cubicBezTo>
                    <a:pt x="4069" y="4424"/>
                    <a:pt x="5170" y="3534"/>
                    <a:pt x="5170" y="2202"/>
                  </a:cubicBezTo>
                  <a:cubicBezTo>
                    <a:pt x="5170" y="1001"/>
                    <a:pt x="4170" y="0"/>
                    <a:pt x="2935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8"/>
            <p:cNvSpPr/>
            <p:nvPr/>
          </p:nvSpPr>
          <p:spPr>
            <a:xfrm>
              <a:off x="4673500" y="2062750"/>
              <a:ext cx="129300" cy="110250"/>
            </a:xfrm>
            <a:custGeom>
              <a:rect b="b" l="l" r="r" t="t"/>
              <a:pathLst>
                <a:path extrusionOk="0" h="4410" w="5172">
                  <a:moveTo>
                    <a:pt x="2970" y="1"/>
                  </a:moveTo>
                  <a:cubicBezTo>
                    <a:pt x="1002" y="1"/>
                    <a:pt x="1" y="2369"/>
                    <a:pt x="1402" y="3770"/>
                  </a:cubicBezTo>
                  <a:cubicBezTo>
                    <a:pt x="1854" y="4211"/>
                    <a:pt x="2406" y="4409"/>
                    <a:pt x="2948" y="4409"/>
                  </a:cubicBezTo>
                  <a:cubicBezTo>
                    <a:pt x="4084" y="4409"/>
                    <a:pt x="5171" y="3535"/>
                    <a:pt x="5171" y="2202"/>
                  </a:cubicBezTo>
                  <a:cubicBezTo>
                    <a:pt x="5171" y="968"/>
                    <a:pt x="4170" y="1"/>
                    <a:pt x="2970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8"/>
            <p:cNvSpPr/>
            <p:nvPr/>
          </p:nvSpPr>
          <p:spPr>
            <a:xfrm>
              <a:off x="5331475" y="1355575"/>
              <a:ext cx="129275" cy="110625"/>
            </a:xfrm>
            <a:custGeom>
              <a:rect b="b" l="l" r="r" t="t"/>
              <a:pathLst>
                <a:path extrusionOk="0" h="4425" w="5171">
                  <a:moveTo>
                    <a:pt x="2969" y="1"/>
                  </a:moveTo>
                  <a:cubicBezTo>
                    <a:pt x="1001" y="1"/>
                    <a:pt x="1" y="2369"/>
                    <a:pt x="1402" y="3770"/>
                  </a:cubicBezTo>
                  <a:cubicBezTo>
                    <a:pt x="1854" y="4222"/>
                    <a:pt x="2407" y="4424"/>
                    <a:pt x="2948" y="4424"/>
                  </a:cubicBezTo>
                  <a:cubicBezTo>
                    <a:pt x="4085" y="4424"/>
                    <a:pt x="5171" y="3535"/>
                    <a:pt x="5171" y="2202"/>
                  </a:cubicBezTo>
                  <a:cubicBezTo>
                    <a:pt x="5171" y="1001"/>
                    <a:pt x="4204" y="1"/>
                    <a:pt x="2969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8"/>
            <p:cNvSpPr/>
            <p:nvPr/>
          </p:nvSpPr>
          <p:spPr>
            <a:xfrm>
              <a:off x="4747725" y="1476500"/>
              <a:ext cx="595450" cy="641325"/>
            </a:xfrm>
            <a:custGeom>
              <a:rect b="b" l="l" r="r" t="t"/>
              <a:pathLst>
                <a:path extrusionOk="0" h="25653" w="23818">
                  <a:moveTo>
                    <a:pt x="23818" y="0"/>
                  </a:moveTo>
                  <a:lnTo>
                    <a:pt x="13077" y="2602"/>
                  </a:lnTo>
                  <a:lnTo>
                    <a:pt x="15045" y="4670"/>
                  </a:lnTo>
                  <a:lnTo>
                    <a:pt x="1" y="25652"/>
                  </a:lnTo>
                  <a:lnTo>
                    <a:pt x="18714" y="8540"/>
                  </a:lnTo>
                  <a:lnTo>
                    <a:pt x="20715" y="10608"/>
                  </a:lnTo>
                  <a:lnTo>
                    <a:pt x="2381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58"/>
            <p:cNvSpPr/>
            <p:nvPr/>
          </p:nvSpPr>
          <p:spPr>
            <a:xfrm>
              <a:off x="2018275" y="1050350"/>
              <a:ext cx="39225" cy="86775"/>
            </a:xfrm>
            <a:custGeom>
              <a:rect b="b" l="l" r="r" t="t"/>
              <a:pathLst>
                <a:path extrusionOk="0" h="3471" w="1569">
                  <a:moveTo>
                    <a:pt x="735" y="334"/>
                  </a:moveTo>
                  <a:cubicBezTo>
                    <a:pt x="1035" y="334"/>
                    <a:pt x="1168" y="501"/>
                    <a:pt x="1168" y="835"/>
                  </a:cubicBezTo>
                  <a:lnTo>
                    <a:pt x="1168" y="1268"/>
                  </a:lnTo>
                  <a:cubicBezTo>
                    <a:pt x="1168" y="1635"/>
                    <a:pt x="1035" y="1736"/>
                    <a:pt x="735" y="1736"/>
                  </a:cubicBezTo>
                  <a:lnTo>
                    <a:pt x="368" y="1736"/>
                  </a:lnTo>
                  <a:lnTo>
                    <a:pt x="368" y="334"/>
                  </a:lnTo>
                  <a:close/>
                  <a:moveTo>
                    <a:pt x="1" y="1"/>
                  </a:moveTo>
                  <a:lnTo>
                    <a:pt x="1" y="3470"/>
                  </a:lnTo>
                  <a:lnTo>
                    <a:pt x="401" y="3470"/>
                  </a:lnTo>
                  <a:lnTo>
                    <a:pt x="401" y="2102"/>
                  </a:lnTo>
                  <a:lnTo>
                    <a:pt x="735" y="2102"/>
                  </a:lnTo>
                  <a:cubicBezTo>
                    <a:pt x="1302" y="2102"/>
                    <a:pt x="1568" y="1802"/>
                    <a:pt x="1568" y="1268"/>
                  </a:cubicBezTo>
                  <a:lnTo>
                    <a:pt x="1568" y="835"/>
                  </a:lnTo>
                  <a:cubicBezTo>
                    <a:pt x="1568" y="301"/>
                    <a:pt x="1335" y="1"/>
                    <a:pt x="768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8"/>
            <p:cNvSpPr/>
            <p:nvPr/>
          </p:nvSpPr>
          <p:spPr>
            <a:xfrm>
              <a:off x="2061650" y="1050350"/>
              <a:ext cx="47550" cy="86775"/>
            </a:xfrm>
            <a:custGeom>
              <a:rect b="b" l="l" r="r" t="t"/>
              <a:pathLst>
                <a:path extrusionOk="0" h="3471" w="1902">
                  <a:moveTo>
                    <a:pt x="901" y="435"/>
                  </a:moveTo>
                  <a:lnTo>
                    <a:pt x="1301" y="2436"/>
                  </a:lnTo>
                  <a:lnTo>
                    <a:pt x="534" y="2436"/>
                  </a:lnTo>
                  <a:lnTo>
                    <a:pt x="901" y="435"/>
                  </a:lnTo>
                  <a:close/>
                  <a:moveTo>
                    <a:pt x="667" y="1"/>
                  </a:moveTo>
                  <a:lnTo>
                    <a:pt x="0" y="3470"/>
                  </a:lnTo>
                  <a:lnTo>
                    <a:pt x="334" y="3470"/>
                  </a:lnTo>
                  <a:lnTo>
                    <a:pt x="467" y="2770"/>
                  </a:lnTo>
                  <a:lnTo>
                    <a:pt x="1368" y="2770"/>
                  </a:lnTo>
                  <a:lnTo>
                    <a:pt x="1501" y="3470"/>
                  </a:lnTo>
                  <a:lnTo>
                    <a:pt x="1902" y="3470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8"/>
            <p:cNvSpPr/>
            <p:nvPr/>
          </p:nvSpPr>
          <p:spPr>
            <a:xfrm>
              <a:off x="2114175" y="1048700"/>
              <a:ext cx="40050" cy="89250"/>
            </a:xfrm>
            <a:custGeom>
              <a:rect b="b" l="l" r="r" t="t"/>
              <a:pathLst>
                <a:path extrusionOk="0" h="3570" w="1602">
                  <a:moveTo>
                    <a:pt x="801" y="0"/>
                  </a:moveTo>
                  <a:cubicBezTo>
                    <a:pt x="301" y="0"/>
                    <a:pt x="34" y="334"/>
                    <a:pt x="34" y="901"/>
                  </a:cubicBezTo>
                  <a:cubicBezTo>
                    <a:pt x="34" y="1902"/>
                    <a:pt x="1202" y="1935"/>
                    <a:pt x="1202" y="2736"/>
                  </a:cubicBezTo>
                  <a:cubicBezTo>
                    <a:pt x="1202" y="3036"/>
                    <a:pt x="1068" y="3236"/>
                    <a:pt x="801" y="3236"/>
                  </a:cubicBezTo>
                  <a:cubicBezTo>
                    <a:pt x="501" y="3236"/>
                    <a:pt x="368" y="3036"/>
                    <a:pt x="368" y="2736"/>
                  </a:cubicBezTo>
                  <a:lnTo>
                    <a:pt x="368" y="2502"/>
                  </a:lnTo>
                  <a:lnTo>
                    <a:pt x="1" y="2502"/>
                  </a:lnTo>
                  <a:lnTo>
                    <a:pt x="1" y="2702"/>
                  </a:lnTo>
                  <a:cubicBezTo>
                    <a:pt x="1" y="3236"/>
                    <a:pt x="268" y="3569"/>
                    <a:pt x="801" y="3569"/>
                  </a:cubicBezTo>
                  <a:cubicBezTo>
                    <a:pt x="1335" y="3569"/>
                    <a:pt x="1569" y="3236"/>
                    <a:pt x="1569" y="2702"/>
                  </a:cubicBezTo>
                  <a:cubicBezTo>
                    <a:pt x="1569" y="1735"/>
                    <a:pt x="401" y="1635"/>
                    <a:pt x="401" y="867"/>
                  </a:cubicBezTo>
                  <a:cubicBezTo>
                    <a:pt x="401" y="567"/>
                    <a:pt x="534" y="367"/>
                    <a:pt x="835" y="367"/>
                  </a:cubicBezTo>
                  <a:cubicBezTo>
                    <a:pt x="1135" y="367"/>
                    <a:pt x="1235" y="567"/>
                    <a:pt x="1235" y="867"/>
                  </a:cubicBezTo>
                  <a:lnTo>
                    <a:pt x="1235" y="1001"/>
                  </a:lnTo>
                  <a:lnTo>
                    <a:pt x="1602" y="1001"/>
                  </a:lnTo>
                  <a:lnTo>
                    <a:pt x="1602" y="901"/>
                  </a:lnTo>
                  <a:cubicBezTo>
                    <a:pt x="1602" y="367"/>
                    <a:pt x="1335" y="0"/>
                    <a:pt x="801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8"/>
            <p:cNvSpPr/>
            <p:nvPr/>
          </p:nvSpPr>
          <p:spPr>
            <a:xfrm>
              <a:off x="2160050" y="1050350"/>
              <a:ext cx="41725" cy="86775"/>
            </a:xfrm>
            <a:custGeom>
              <a:rect b="b" l="l" r="r" t="t"/>
              <a:pathLst>
                <a:path extrusionOk="0" h="3471" w="1669">
                  <a:moveTo>
                    <a:pt x="0" y="1"/>
                  </a:moveTo>
                  <a:lnTo>
                    <a:pt x="0" y="334"/>
                  </a:lnTo>
                  <a:lnTo>
                    <a:pt x="634" y="334"/>
                  </a:lnTo>
                  <a:lnTo>
                    <a:pt x="634" y="3470"/>
                  </a:lnTo>
                  <a:lnTo>
                    <a:pt x="1001" y="3470"/>
                  </a:lnTo>
                  <a:lnTo>
                    <a:pt x="1001" y="334"/>
                  </a:lnTo>
                  <a:lnTo>
                    <a:pt x="1668" y="334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8"/>
            <p:cNvSpPr/>
            <p:nvPr/>
          </p:nvSpPr>
          <p:spPr>
            <a:xfrm>
              <a:off x="3680300" y="1050350"/>
              <a:ext cx="40875" cy="86775"/>
            </a:xfrm>
            <a:custGeom>
              <a:rect b="b" l="l" r="r" t="t"/>
              <a:pathLst>
                <a:path extrusionOk="0" h="3471" w="1635">
                  <a:moveTo>
                    <a:pt x="0" y="1"/>
                  </a:moveTo>
                  <a:lnTo>
                    <a:pt x="0" y="3470"/>
                  </a:lnTo>
                  <a:lnTo>
                    <a:pt x="334" y="3470"/>
                  </a:lnTo>
                  <a:lnTo>
                    <a:pt x="334" y="635"/>
                  </a:lnTo>
                  <a:lnTo>
                    <a:pt x="1235" y="3470"/>
                  </a:lnTo>
                  <a:lnTo>
                    <a:pt x="1635" y="3470"/>
                  </a:lnTo>
                  <a:lnTo>
                    <a:pt x="1635" y="1"/>
                  </a:lnTo>
                  <a:lnTo>
                    <a:pt x="1301" y="1"/>
                  </a:lnTo>
                  <a:lnTo>
                    <a:pt x="1301" y="2503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8"/>
            <p:cNvSpPr/>
            <p:nvPr/>
          </p:nvSpPr>
          <p:spPr>
            <a:xfrm>
              <a:off x="3730325" y="1048700"/>
              <a:ext cx="40900" cy="89250"/>
            </a:xfrm>
            <a:custGeom>
              <a:rect b="b" l="l" r="r" t="t"/>
              <a:pathLst>
                <a:path extrusionOk="0" h="3570" w="1636">
                  <a:moveTo>
                    <a:pt x="801" y="367"/>
                  </a:moveTo>
                  <a:cubicBezTo>
                    <a:pt x="1102" y="367"/>
                    <a:pt x="1235" y="567"/>
                    <a:pt x="1235" y="867"/>
                  </a:cubicBezTo>
                  <a:lnTo>
                    <a:pt x="1235" y="2736"/>
                  </a:lnTo>
                  <a:cubicBezTo>
                    <a:pt x="1235" y="3036"/>
                    <a:pt x="1102" y="3236"/>
                    <a:pt x="801" y="3236"/>
                  </a:cubicBezTo>
                  <a:cubicBezTo>
                    <a:pt x="535" y="3236"/>
                    <a:pt x="401" y="3036"/>
                    <a:pt x="401" y="2736"/>
                  </a:cubicBezTo>
                  <a:lnTo>
                    <a:pt x="401" y="867"/>
                  </a:lnTo>
                  <a:cubicBezTo>
                    <a:pt x="401" y="567"/>
                    <a:pt x="535" y="367"/>
                    <a:pt x="801" y="367"/>
                  </a:cubicBezTo>
                  <a:close/>
                  <a:moveTo>
                    <a:pt x="801" y="0"/>
                  </a:moveTo>
                  <a:cubicBezTo>
                    <a:pt x="268" y="0"/>
                    <a:pt x="1" y="367"/>
                    <a:pt x="1" y="901"/>
                  </a:cubicBezTo>
                  <a:lnTo>
                    <a:pt x="1" y="2702"/>
                  </a:lnTo>
                  <a:cubicBezTo>
                    <a:pt x="1" y="3236"/>
                    <a:pt x="268" y="3569"/>
                    <a:pt x="801" y="3569"/>
                  </a:cubicBezTo>
                  <a:cubicBezTo>
                    <a:pt x="1369" y="3569"/>
                    <a:pt x="1635" y="3236"/>
                    <a:pt x="1635" y="2702"/>
                  </a:cubicBezTo>
                  <a:lnTo>
                    <a:pt x="1635" y="901"/>
                  </a:lnTo>
                  <a:cubicBezTo>
                    <a:pt x="1635" y="367"/>
                    <a:pt x="1369" y="0"/>
                    <a:pt x="801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8"/>
            <p:cNvSpPr/>
            <p:nvPr/>
          </p:nvSpPr>
          <p:spPr>
            <a:xfrm>
              <a:off x="3777875" y="1050350"/>
              <a:ext cx="67575" cy="86775"/>
            </a:xfrm>
            <a:custGeom>
              <a:rect b="b" l="l" r="r" t="t"/>
              <a:pathLst>
                <a:path extrusionOk="0" h="3471" w="2703">
                  <a:moveTo>
                    <a:pt x="0" y="1"/>
                  </a:moveTo>
                  <a:lnTo>
                    <a:pt x="501" y="3470"/>
                  </a:lnTo>
                  <a:lnTo>
                    <a:pt x="1034" y="3470"/>
                  </a:lnTo>
                  <a:lnTo>
                    <a:pt x="1368" y="1102"/>
                  </a:lnTo>
                  <a:lnTo>
                    <a:pt x="1735" y="3470"/>
                  </a:lnTo>
                  <a:lnTo>
                    <a:pt x="2235" y="3470"/>
                  </a:lnTo>
                  <a:lnTo>
                    <a:pt x="2702" y="1"/>
                  </a:lnTo>
                  <a:lnTo>
                    <a:pt x="2369" y="1"/>
                  </a:lnTo>
                  <a:lnTo>
                    <a:pt x="1968" y="2970"/>
                  </a:lnTo>
                  <a:lnTo>
                    <a:pt x="1568" y="1"/>
                  </a:lnTo>
                  <a:lnTo>
                    <a:pt x="1201" y="1"/>
                  </a:lnTo>
                  <a:lnTo>
                    <a:pt x="801" y="2970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8"/>
            <p:cNvSpPr/>
            <p:nvPr/>
          </p:nvSpPr>
          <p:spPr>
            <a:xfrm>
              <a:off x="5283950" y="1046200"/>
              <a:ext cx="35050" cy="87575"/>
            </a:xfrm>
            <a:custGeom>
              <a:rect b="b" l="l" r="r" t="t"/>
              <a:pathLst>
                <a:path extrusionOk="0" h="3503" w="1402">
                  <a:moveTo>
                    <a:pt x="0" y="0"/>
                  </a:moveTo>
                  <a:lnTo>
                    <a:pt x="0" y="3503"/>
                  </a:lnTo>
                  <a:lnTo>
                    <a:pt x="401" y="3503"/>
                  </a:lnTo>
                  <a:lnTo>
                    <a:pt x="401" y="1968"/>
                  </a:lnTo>
                  <a:lnTo>
                    <a:pt x="1201" y="1968"/>
                  </a:lnTo>
                  <a:lnTo>
                    <a:pt x="1201" y="1635"/>
                  </a:lnTo>
                  <a:lnTo>
                    <a:pt x="401" y="1635"/>
                  </a:lnTo>
                  <a:lnTo>
                    <a:pt x="401" y="334"/>
                  </a:lnTo>
                  <a:lnTo>
                    <a:pt x="1401" y="334"/>
                  </a:lnTo>
                  <a:lnTo>
                    <a:pt x="1401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8"/>
            <p:cNvSpPr/>
            <p:nvPr/>
          </p:nvSpPr>
          <p:spPr>
            <a:xfrm>
              <a:off x="5326475" y="1046200"/>
              <a:ext cx="39225" cy="88400"/>
            </a:xfrm>
            <a:custGeom>
              <a:rect b="b" l="l" r="r" t="t"/>
              <a:pathLst>
                <a:path extrusionOk="0" h="3536" w="1569">
                  <a:moveTo>
                    <a:pt x="0" y="0"/>
                  </a:moveTo>
                  <a:lnTo>
                    <a:pt x="0" y="2635"/>
                  </a:lnTo>
                  <a:cubicBezTo>
                    <a:pt x="0" y="3169"/>
                    <a:pt x="267" y="3536"/>
                    <a:pt x="801" y="3536"/>
                  </a:cubicBezTo>
                  <a:cubicBezTo>
                    <a:pt x="1335" y="3536"/>
                    <a:pt x="1568" y="3169"/>
                    <a:pt x="1568" y="2635"/>
                  </a:cubicBezTo>
                  <a:lnTo>
                    <a:pt x="1568" y="0"/>
                  </a:lnTo>
                  <a:lnTo>
                    <a:pt x="1201" y="0"/>
                  </a:lnTo>
                  <a:lnTo>
                    <a:pt x="1201" y="2669"/>
                  </a:lnTo>
                  <a:cubicBezTo>
                    <a:pt x="1201" y="2969"/>
                    <a:pt x="1101" y="3169"/>
                    <a:pt x="801" y="3169"/>
                  </a:cubicBezTo>
                  <a:cubicBezTo>
                    <a:pt x="501" y="3169"/>
                    <a:pt x="367" y="2969"/>
                    <a:pt x="367" y="2669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8"/>
            <p:cNvSpPr/>
            <p:nvPr/>
          </p:nvSpPr>
          <p:spPr>
            <a:xfrm>
              <a:off x="5371500" y="1046200"/>
              <a:ext cx="41725" cy="87575"/>
            </a:xfrm>
            <a:custGeom>
              <a:rect b="b" l="l" r="r" t="t"/>
              <a:pathLst>
                <a:path extrusionOk="0" h="3503" w="1669">
                  <a:moveTo>
                    <a:pt x="1" y="0"/>
                  </a:moveTo>
                  <a:lnTo>
                    <a:pt x="1" y="334"/>
                  </a:lnTo>
                  <a:lnTo>
                    <a:pt x="668" y="334"/>
                  </a:lnTo>
                  <a:lnTo>
                    <a:pt x="668" y="3503"/>
                  </a:lnTo>
                  <a:lnTo>
                    <a:pt x="1035" y="3503"/>
                  </a:lnTo>
                  <a:lnTo>
                    <a:pt x="1035" y="334"/>
                  </a:lnTo>
                  <a:lnTo>
                    <a:pt x="1669" y="334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8"/>
            <p:cNvSpPr/>
            <p:nvPr/>
          </p:nvSpPr>
          <p:spPr>
            <a:xfrm>
              <a:off x="5420700" y="1046200"/>
              <a:ext cx="39225" cy="88400"/>
            </a:xfrm>
            <a:custGeom>
              <a:rect b="b" l="l" r="r" t="t"/>
              <a:pathLst>
                <a:path extrusionOk="0" h="3536" w="1569">
                  <a:moveTo>
                    <a:pt x="1" y="0"/>
                  </a:moveTo>
                  <a:lnTo>
                    <a:pt x="1" y="2635"/>
                  </a:lnTo>
                  <a:cubicBezTo>
                    <a:pt x="1" y="3169"/>
                    <a:pt x="234" y="3536"/>
                    <a:pt x="768" y="3536"/>
                  </a:cubicBezTo>
                  <a:cubicBezTo>
                    <a:pt x="1302" y="3536"/>
                    <a:pt x="1569" y="3169"/>
                    <a:pt x="1569" y="2635"/>
                  </a:cubicBezTo>
                  <a:lnTo>
                    <a:pt x="1569" y="0"/>
                  </a:lnTo>
                  <a:lnTo>
                    <a:pt x="1202" y="0"/>
                  </a:lnTo>
                  <a:lnTo>
                    <a:pt x="1202" y="2669"/>
                  </a:lnTo>
                  <a:cubicBezTo>
                    <a:pt x="1202" y="2969"/>
                    <a:pt x="1068" y="3169"/>
                    <a:pt x="768" y="3169"/>
                  </a:cubicBezTo>
                  <a:cubicBezTo>
                    <a:pt x="468" y="3169"/>
                    <a:pt x="368" y="2969"/>
                    <a:pt x="368" y="2669"/>
                  </a:cubicBezTo>
                  <a:lnTo>
                    <a:pt x="368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8"/>
            <p:cNvSpPr/>
            <p:nvPr/>
          </p:nvSpPr>
          <p:spPr>
            <a:xfrm>
              <a:off x="5469075" y="1046200"/>
              <a:ext cx="40900" cy="87575"/>
            </a:xfrm>
            <a:custGeom>
              <a:rect b="b" l="l" r="r" t="t"/>
              <a:pathLst>
                <a:path extrusionOk="0" h="3503" w="1636">
                  <a:moveTo>
                    <a:pt x="734" y="334"/>
                  </a:moveTo>
                  <a:cubicBezTo>
                    <a:pt x="1035" y="334"/>
                    <a:pt x="1168" y="500"/>
                    <a:pt x="1168" y="834"/>
                  </a:cubicBezTo>
                  <a:lnTo>
                    <a:pt x="1168" y="1168"/>
                  </a:lnTo>
                  <a:cubicBezTo>
                    <a:pt x="1168" y="1568"/>
                    <a:pt x="968" y="1668"/>
                    <a:pt x="668" y="1668"/>
                  </a:cubicBezTo>
                  <a:lnTo>
                    <a:pt x="367" y="1635"/>
                  </a:lnTo>
                  <a:lnTo>
                    <a:pt x="367" y="334"/>
                  </a:lnTo>
                  <a:close/>
                  <a:moveTo>
                    <a:pt x="1" y="0"/>
                  </a:moveTo>
                  <a:lnTo>
                    <a:pt x="1" y="3503"/>
                  </a:lnTo>
                  <a:lnTo>
                    <a:pt x="401" y="3503"/>
                  </a:lnTo>
                  <a:lnTo>
                    <a:pt x="401" y="2002"/>
                  </a:lnTo>
                  <a:lnTo>
                    <a:pt x="668" y="2002"/>
                  </a:lnTo>
                  <a:cubicBezTo>
                    <a:pt x="1001" y="2002"/>
                    <a:pt x="1168" y="2102"/>
                    <a:pt x="1168" y="2535"/>
                  </a:cubicBezTo>
                  <a:lnTo>
                    <a:pt x="1168" y="3069"/>
                  </a:lnTo>
                  <a:cubicBezTo>
                    <a:pt x="1168" y="3202"/>
                    <a:pt x="1168" y="3369"/>
                    <a:pt x="1235" y="3503"/>
                  </a:cubicBezTo>
                  <a:lnTo>
                    <a:pt x="1635" y="3503"/>
                  </a:lnTo>
                  <a:cubicBezTo>
                    <a:pt x="1568" y="3369"/>
                    <a:pt x="1568" y="3202"/>
                    <a:pt x="1568" y="3069"/>
                  </a:cubicBezTo>
                  <a:lnTo>
                    <a:pt x="1568" y="2535"/>
                  </a:lnTo>
                  <a:cubicBezTo>
                    <a:pt x="1568" y="2168"/>
                    <a:pt x="1435" y="1902"/>
                    <a:pt x="1135" y="1801"/>
                  </a:cubicBezTo>
                  <a:cubicBezTo>
                    <a:pt x="1402" y="1701"/>
                    <a:pt x="1535" y="1468"/>
                    <a:pt x="1535" y="1068"/>
                  </a:cubicBezTo>
                  <a:lnTo>
                    <a:pt x="1535" y="801"/>
                  </a:lnTo>
                  <a:cubicBezTo>
                    <a:pt x="1535" y="267"/>
                    <a:pt x="1301" y="0"/>
                    <a:pt x="768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8"/>
            <p:cNvSpPr/>
            <p:nvPr/>
          </p:nvSpPr>
          <p:spPr>
            <a:xfrm>
              <a:off x="5518275" y="1046200"/>
              <a:ext cx="35875" cy="87575"/>
            </a:xfrm>
            <a:custGeom>
              <a:rect b="b" l="l" r="r" t="t"/>
              <a:pathLst>
                <a:path extrusionOk="0" h="3503" w="1435">
                  <a:moveTo>
                    <a:pt x="1" y="0"/>
                  </a:moveTo>
                  <a:lnTo>
                    <a:pt x="1" y="3503"/>
                  </a:lnTo>
                  <a:lnTo>
                    <a:pt x="1435" y="3503"/>
                  </a:lnTo>
                  <a:lnTo>
                    <a:pt x="1435" y="3136"/>
                  </a:lnTo>
                  <a:lnTo>
                    <a:pt x="401" y="3136"/>
                  </a:lnTo>
                  <a:lnTo>
                    <a:pt x="401" y="1902"/>
                  </a:lnTo>
                  <a:lnTo>
                    <a:pt x="1235" y="1902"/>
                  </a:lnTo>
                  <a:lnTo>
                    <a:pt x="1235" y="1535"/>
                  </a:lnTo>
                  <a:lnTo>
                    <a:pt x="368" y="1535"/>
                  </a:lnTo>
                  <a:lnTo>
                    <a:pt x="368" y="334"/>
                  </a:lnTo>
                  <a:lnTo>
                    <a:pt x="1435" y="334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8"/>
            <p:cNvSpPr/>
            <p:nvPr/>
          </p:nvSpPr>
          <p:spPr>
            <a:xfrm>
              <a:off x="1895700" y="2814125"/>
              <a:ext cx="646300" cy="391975"/>
            </a:xfrm>
            <a:custGeom>
              <a:rect b="b" l="l" r="r" t="t"/>
              <a:pathLst>
                <a:path extrusionOk="0" h="15679" w="25852">
                  <a:moveTo>
                    <a:pt x="25852" y="0"/>
                  </a:moveTo>
                  <a:lnTo>
                    <a:pt x="1268" y="101"/>
                  </a:lnTo>
                  <a:lnTo>
                    <a:pt x="0" y="15678"/>
                  </a:lnTo>
                  <a:lnTo>
                    <a:pt x="0" y="15678"/>
                  </a:lnTo>
                  <a:lnTo>
                    <a:pt x="24551" y="15578"/>
                  </a:lnTo>
                  <a:lnTo>
                    <a:pt x="25852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8"/>
            <p:cNvSpPr/>
            <p:nvPr/>
          </p:nvSpPr>
          <p:spPr>
            <a:xfrm>
              <a:off x="1865675" y="2784100"/>
              <a:ext cx="703025" cy="452850"/>
            </a:xfrm>
            <a:custGeom>
              <a:rect b="b" l="l" r="r" t="t"/>
              <a:pathLst>
                <a:path extrusionOk="0" h="18114" w="28121">
                  <a:moveTo>
                    <a:pt x="26920" y="1"/>
                  </a:moveTo>
                  <a:lnTo>
                    <a:pt x="2702" y="134"/>
                  </a:lnTo>
                  <a:cubicBezTo>
                    <a:pt x="2002" y="134"/>
                    <a:pt x="1435" y="668"/>
                    <a:pt x="1368" y="1368"/>
                  </a:cubicBezTo>
                  <a:lnTo>
                    <a:pt x="67" y="16846"/>
                  </a:lnTo>
                  <a:cubicBezTo>
                    <a:pt x="0" y="17546"/>
                    <a:pt x="534" y="18114"/>
                    <a:pt x="1201" y="18114"/>
                  </a:cubicBezTo>
                  <a:lnTo>
                    <a:pt x="25418" y="18013"/>
                  </a:lnTo>
                  <a:cubicBezTo>
                    <a:pt x="26119" y="17980"/>
                    <a:pt x="26686" y="17446"/>
                    <a:pt x="26786" y="16746"/>
                  </a:cubicBezTo>
                  <a:lnTo>
                    <a:pt x="28054" y="1268"/>
                  </a:lnTo>
                  <a:cubicBezTo>
                    <a:pt x="28120" y="601"/>
                    <a:pt x="27587" y="1"/>
                    <a:pt x="26920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8"/>
            <p:cNvSpPr/>
            <p:nvPr/>
          </p:nvSpPr>
          <p:spPr>
            <a:xfrm>
              <a:off x="1895700" y="2814125"/>
              <a:ext cx="646300" cy="391975"/>
            </a:xfrm>
            <a:custGeom>
              <a:rect b="b" l="l" r="r" t="t"/>
              <a:pathLst>
                <a:path extrusionOk="0" h="15679" w="25852">
                  <a:moveTo>
                    <a:pt x="25852" y="0"/>
                  </a:moveTo>
                  <a:lnTo>
                    <a:pt x="1268" y="101"/>
                  </a:lnTo>
                  <a:lnTo>
                    <a:pt x="0" y="15678"/>
                  </a:lnTo>
                  <a:lnTo>
                    <a:pt x="0" y="15678"/>
                  </a:lnTo>
                  <a:lnTo>
                    <a:pt x="24551" y="15578"/>
                  </a:lnTo>
                  <a:lnTo>
                    <a:pt x="25852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8"/>
            <p:cNvSpPr/>
            <p:nvPr/>
          </p:nvSpPr>
          <p:spPr>
            <a:xfrm>
              <a:off x="1896525" y="2814125"/>
              <a:ext cx="643825" cy="391975"/>
            </a:xfrm>
            <a:custGeom>
              <a:rect b="b" l="l" r="r" t="t"/>
              <a:pathLst>
                <a:path extrusionOk="0" h="15679" w="25753">
                  <a:moveTo>
                    <a:pt x="24485" y="0"/>
                  </a:moveTo>
                  <a:lnTo>
                    <a:pt x="2336" y="101"/>
                  </a:lnTo>
                  <a:cubicBezTo>
                    <a:pt x="1735" y="101"/>
                    <a:pt x="1201" y="568"/>
                    <a:pt x="1168" y="1201"/>
                  </a:cubicBezTo>
                  <a:lnTo>
                    <a:pt x="67" y="14377"/>
                  </a:lnTo>
                  <a:cubicBezTo>
                    <a:pt x="1" y="15078"/>
                    <a:pt x="568" y="15678"/>
                    <a:pt x="1268" y="15678"/>
                  </a:cubicBezTo>
                  <a:lnTo>
                    <a:pt x="23417" y="15578"/>
                  </a:lnTo>
                  <a:cubicBezTo>
                    <a:pt x="24051" y="15578"/>
                    <a:pt x="24551" y="15111"/>
                    <a:pt x="24618" y="14477"/>
                  </a:cubicBezTo>
                  <a:lnTo>
                    <a:pt x="25719" y="1301"/>
                  </a:lnTo>
                  <a:cubicBezTo>
                    <a:pt x="25752" y="601"/>
                    <a:pt x="25219" y="0"/>
                    <a:pt x="24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8"/>
            <p:cNvSpPr/>
            <p:nvPr/>
          </p:nvSpPr>
          <p:spPr>
            <a:xfrm>
              <a:off x="2289300" y="2784925"/>
              <a:ext cx="156800" cy="448700"/>
            </a:xfrm>
            <a:custGeom>
              <a:rect b="b" l="l" r="r" t="t"/>
              <a:pathLst>
                <a:path extrusionOk="0" h="17948" w="6272">
                  <a:moveTo>
                    <a:pt x="4737" y="1"/>
                  </a:moveTo>
                  <a:lnTo>
                    <a:pt x="1" y="17947"/>
                  </a:lnTo>
                  <a:lnTo>
                    <a:pt x="1602" y="17947"/>
                  </a:lnTo>
                  <a:lnTo>
                    <a:pt x="6272" y="1"/>
                  </a:lnTo>
                  <a:close/>
                </a:path>
              </a:pathLst>
            </a:custGeom>
            <a:solidFill>
              <a:srgbClr val="FFFFFF">
                <a:alpha val="42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8"/>
            <p:cNvSpPr/>
            <p:nvPr/>
          </p:nvSpPr>
          <p:spPr>
            <a:xfrm>
              <a:off x="2351850" y="2784100"/>
              <a:ext cx="196825" cy="449525"/>
            </a:xfrm>
            <a:custGeom>
              <a:rect b="b" l="l" r="r" t="t"/>
              <a:pathLst>
                <a:path extrusionOk="0" h="17981" w="7873">
                  <a:moveTo>
                    <a:pt x="4704" y="1"/>
                  </a:moveTo>
                  <a:lnTo>
                    <a:pt x="1" y="17980"/>
                  </a:lnTo>
                  <a:lnTo>
                    <a:pt x="3203" y="17980"/>
                  </a:lnTo>
                  <a:lnTo>
                    <a:pt x="7873" y="1"/>
                  </a:lnTo>
                  <a:close/>
                </a:path>
              </a:pathLst>
            </a:custGeom>
            <a:solidFill>
              <a:srgbClr val="FFFFFF">
                <a:alpha val="42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8"/>
            <p:cNvSpPr/>
            <p:nvPr/>
          </p:nvSpPr>
          <p:spPr>
            <a:xfrm>
              <a:off x="1714725" y="3231925"/>
              <a:ext cx="801425" cy="34225"/>
            </a:xfrm>
            <a:custGeom>
              <a:rect b="b" l="l" r="r" t="t"/>
              <a:pathLst>
                <a:path extrusionOk="0" h="1369" w="32057">
                  <a:moveTo>
                    <a:pt x="23784" y="0"/>
                  </a:moveTo>
                  <a:lnTo>
                    <a:pt x="1" y="134"/>
                  </a:lnTo>
                  <a:cubicBezTo>
                    <a:pt x="1" y="768"/>
                    <a:pt x="534" y="1301"/>
                    <a:pt x="1202" y="1301"/>
                  </a:cubicBezTo>
                  <a:lnTo>
                    <a:pt x="31123" y="1368"/>
                  </a:lnTo>
                  <a:cubicBezTo>
                    <a:pt x="31623" y="1368"/>
                    <a:pt x="32057" y="1034"/>
                    <a:pt x="31957" y="67"/>
                  </a:cubicBezTo>
                  <a:lnTo>
                    <a:pt x="23784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8"/>
            <p:cNvSpPr/>
            <p:nvPr/>
          </p:nvSpPr>
          <p:spPr>
            <a:xfrm>
              <a:off x="2234275" y="3231925"/>
              <a:ext cx="282725" cy="34225"/>
            </a:xfrm>
            <a:custGeom>
              <a:rect b="b" l="l" r="r" t="t"/>
              <a:pathLst>
                <a:path extrusionOk="0" h="1369" w="11309">
                  <a:moveTo>
                    <a:pt x="1535" y="0"/>
                  </a:moveTo>
                  <a:cubicBezTo>
                    <a:pt x="1535" y="701"/>
                    <a:pt x="701" y="1368"/>
                    <a:pt x="0" y="1368"/>
                  </a:cubicBezTo>
                  <a:lnTo>
                    <a:pt x="10374" y="1368"/>
                  </a:lnTo>
                  <a:cubicBezTo>
                    <a:pt x="10875" y="1368"/>
                    <a:pt x="11308" y="1034"/>
                    <a:pt x="11208" y="67"/>
                  </a:cubicBezTo>
                  <a:lnTo>
                    <a:pt x="15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8"/>
            <p:cNvSpPr/>
            <p:nvPr/>
          </p:nvSpPr>
          <p:spPr>
            <a:xfrm>
              <a:off x="1714725" y="3231925"/>
              <a:ext cx="801425" cy="34225"/>
            </a:xfrm>
            <a:custGeom>
              <a:rect b="b" l="l" r="r" t="t"/>
              <a:pathLst>
                <a:path extrusionOk="0" h="1369" w="32057">
                  <a:moveTo>
                    <a:pt x="23784" y="0"/>
                  </a:moveTo>
                  <a:lnTo>
                    <a:pt x="1" y="134"/>
                  </a:lnTo>
                  <a:cubicBezTo>
                    <a:pt x="1" y="768"/>
                    <a:pt x="534" y="1301"/>
                    <a:pt x="1202" y="1301"/>
                  </a:cubicBezTo>
                  <a:lnTo>
                    <a:pt x="31123" y="1368"/>
                  </a:lnTo>
                  <a:cubicBezTo>
                    <a:pt x="31623" y="1368"/>
                    <a:pt x="32057" y="1034"/>
                    <a:pt x="31957" y="67"/>
                  </a:cubicBezTo>
                  <a:lnTo>
                    <a:pt x="237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8"/>
            <p:cNvSpPr/>
            <p:nvPr/>
          </p:nvSpPr>
          <p:spPr>
            <a:xfrm>
              <a:off x="1824800" y="3303650"/>
              <a:ext cx="75075" cy="1275100"/>
            </a:xfrm>
            <a:custGeom>
              <a:rect b="b" l="l" r="r" t="t"/>
              <a:pathLst>
                <a:path extrusionOk="0" h="51004" w="3003">
                  <a:moveTo>
                    <a:pt x="1" y="0"/>
                  </a:moveTo>
                  <a:lnTo>
                    <a:pt x="1" y="51003"/>
                  </a:lnTo>
                  <a:lnTo>
                    <a:pt x="1335" y="51003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8"/>
            <p:cNvSpPr/>
            <p:nvPr/>
          </p:nvSpPr>
          <p:spPr>
            <a:xfrm>
              <a:off x="2215925" y="3345325"/>
              <a:ext cx="75075" cy="1180875"/>
            </a:xfrm>
            <a:custGeom>
              <a:rect b="b" l="l" r="r" t="t"/>
              <a:pathLst>
                <a:path extrusionOk="0" h="47235" w="3003">
                  <a:moveTo>
                    <a:pt x="0" y="1"/>
                  </a:moveTo>
                  <a:lnTo>
                    <a:pt x="0" y="47235"/>
                  </a:lnTo>
                  <a:lnTo>
                    <a:pt x="1335" y="47235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8"/>
            <p:cNvSpPr/>
            <p:nvPr/>
          </p:nvSpPr>
          <p:spPr>
            <a:xfrm>
              <a:off x="2215925" y="3345325"/>
              <a:ext cx="75075" cy="1180875"/>
            </a:xfrm>
            <a:custGeom>
              <a:rect b="b" l="l" r="r" t="t"/>
              <a:pathLst>
                <a:path extrusionOk="0" h="47235" w="3003">
                  <a:moveTo>
                    <a:pt x="0" y="1"/>
                  </a:moveTo>
                  <a:lnTo>
                    <a:pt x="0" y="47235"/>
                  </a:lnTo>
                  <a:lnTo>
                    <a:pt x="1335" y="47235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rgbClr val="000000">
                <a:alpha val="47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8"/>
            <p:cNvSpPr/>
            <p:nvPr/>
          </p:nvSpPr>
          <p:spPr>
            <a:xfrm>
              <a:off x="3737850" y="3303650"/>
              <a:ext cx="75075" cy="1222550"/>
            </a:xfrm>
            <a:custGeom>
              <a:rect b="b" l="l" r="r" t="t"/>
              <a:pathLst>
                <a:path extrusionOk="0" h="48902" w="3003">
                  <a:moveTo>
                    <a:pt x="0" y="0"/>
                  </a:moveTo>
                  <a:lnTo>
                    <a:pt x="1668" y="48902"/>
                  </a:lnTo>
                  <a:lnTo>
                    <a:pt x="3002" y="48902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8"/>
            <p:cNvSpPr/>
            <p:nvPr/>
          </p:nvSpPr>
          <p:spPr>
            <a:xfrm>
              <a:off x="3737850" y="3303650"/>
              <a:ext cx="75075" cy="1222550"/>
            </a:xfrm>
            <a:custGeom>
              <a:rect b="b" l="l" r="r" t="t"/>
              <a:pathLst>
                <a:path extrusionOk="0" h="48902" w="3003">
                  <a:moveTo>
                    <a:pt x="0" y="0"/>
                  </a:moveTo>
                  <a:lnTo>
                    <a:pt x="1668" y="48902"/>
                  </a:lnTo>
                  <a:lnTo>
                    <a:pt x="3002" y="48902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rgbClr val="000000">
                <a:alpha val="47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8"/>
            <p:cNvSpPr/>
            <p:nvPr/>
          </p:nvSpPr>
          <p:spPr>
            <a:xfrm>
              <a:off x="3346725" y="3345325"/>
              <a:ext cx="74250" cy="1225925"/>
            </a:xfrm>
            <a:custGeom>
              <a:rect b="b" l="l" r="r" t="t"/>
              <a:pathLst>
                <a:path extrusionOk="0" h="49037" w="2970">
                  <a:moveTo>
                    <a:pt x="1" y="1"/>
                  </a:moveTo>
                  <a:lnTo>
                    <a:pt x="1668" y="49036"/>
                  </a:lnTo>
                  <a:lnTo>
                    <a:pt x="2969" y="49036"/>
                  </a:lnTo>
                  <a:lnTo>
                    <a:pt x="2969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8"/>
            <p:cNvSpPr/>
            <p:nvPr/>
          </p:nvSpPr>
          <p:spPr>
            <a:xfrm>
              <a:off x="1571300" y="3264450"/>
              <a:ext cx="2470125" cy="54225"/>
            </a:xfrm>
            <a:custGeom>
              <a:rect b="b" l="l" r="r" t="t"/>
              <a:pathLst>
                <a:path extrusionOk="0" h="2169" w="98805">
                  <a:moveTo>
                    <a:pt x="0" y="0"/>
                  </a:moveTo>
                  <a:lnTo>
                    <a:pt x="0" y="2169"/>
                  </a:lnTo>
                  <a:lnTo>
                    <a:pt x="98804" y="2169"/>
                  </a:lnTo>
                  <a:lnTo>
                    <a:pt x="98804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8"/>
            <p:cNvSpPr/>
            <p:nvPr/>
          </p:nvSpPr>
          <p:spPr>
            <a:xfrm>
              <a:off x="1659700" y="3318650"/>
              <a:ext cx="2305825" cy="56725"/>
            </a:xfrm>
            <a:custGeom>
              <a:rect b="b" l="l" r="r" t="t"/>
              <a:pathLst>
                <a:path extrusionOk="0" h="2269" w="92233">
                  <a:moveTo>
                    <a:pt x="0" y="1"/>
                  </a:moveTo>
                  <a:lnTo>
                    <a:pt x="3469" y="2269"/>
                  </a:lnTo>
                  <a:lnTo>
                    <a:pt x="88763" y="2269"/>
                  </a:lnTo>
                  <a:lnTo>
                    <a:pt x="92233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8"/>
            <p:cNvSpPr/>
            <p:nvPr/>
          </p:nvSpPr>
          <p:spPr>
            <a:xfrm>
              <a:off x="1659700" y="3318650"/>
              <a:ext cx="2305825" cy="56725"/>
            </a:xfrm>
            <a:custGeom>
              <a:rect b="b" l="l" r="r" t="t"/>
              <a:pathLst>
                <a:path extrusionOk="0" h="2269" w="92233">
                  <a:moveTo>
                    <a:pt x="0" y="1"/>
                  </a:moveTo>
                  <a:lnTo>
                    <a:pt x="3469" y="2269"/>
                  </a:lnTo>
                  <a:lnTo>
                    <a:pt x="88763" y="2269"/>
                  </a:lnTo>
                  <a:lnTo>
                    <a:pt x="92233" y="1"/>
                  </a:lnTo>
                  <a:close/>
                </a:path>
              </a:pathLst>
            </a:custGeom>
            <a:solidFill>
              <a:srgbClr val="000000">
                <a:alpha val="47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8"/>
            <p:cNvSpPr/>
            <p:nvPr/>
          </p:nvSpPr>
          <p:spPr>
            <a:xfrm>
              <a:off x="3735350" y="3247775"/>
              <a:ext cx="55050" cy="21700"/>
            </a:xfrm>
            <a:custGeom>
              <a:rect b="b" l="l" r="r" t="t"/>
              <a:pathLst>
                <a:path extrusionOk="0" h="868" w="2202">
                  <a:moveTo>
                    <a:pt x="0" y="0"/>
                  </a:moveTo>
                  <a:lnTo>
                    <a:pt x="0" y="867"/>
                  </a:lnTo>
                  <a:lnTo>
                    <a:pt x="2202" y="867"/>
                  </a:lnTo>
                  <a:lnTo>
                    <a:pt x="220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8"/>
            <p:cNvSpPr/>
            <p:nvPr/>
          </p:nvSpPr>
          <p:spPr>
            <a:xfrm>
              <a:off x="3302525" y="3005925"/>
              <a:ext cx="582100" cy="252700"/>
            </a:xfrm>
            <a:custGeom>
              <a:rect b="b" l="l" r="r" t="t"/>
              <a:pathLst>
                <a:path extrusionOk="0" h="10108" w="23284">
                  <a:moveTo>
                    <a:pt x="4604" y="1"/>
                  </a:moveTo>
                  <a:cubicBezTo>
                    <a:pt x="2069" y="1"/>
                    <a:pt x="1" y="2035"/>
                    <a:pt x="1" y="4571"/>
                  </a:cubicBezTo>
                  <a:cubicBezTo>
                    <a:pt x="1" y="6072"/>
                    <a:pt x="668" y="9941"/>
                    <a:pt x="2736" y="9941"/>
                  </a:cubicBezTo>
                  <a:lnTo>
                    <a:pt x="19348" y="10108"/>
                  </a:lnTo>
                  <a:cubicBezTo>
                    <a:pt x="22950" y="10108"/>
                    <a:pt x="23284" y="2703"/>
                    <a:pt x="23284" y="2703"/>
                  </a:cubicBezTo>
                  <a:cubicBezTo>
                    <a:pt x="23284" y="1201"/>
                    <a:pt x="22083" y="1"/>
                    <a:pt x="20582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8"/>
            <p:cNvSpPr/>
            <p:nvPr/>
          </p:nvSpPr>
          <p:spPr>
            <a:xfrm>
              <a:off x="3302525" y="3005925"/>
              <a:ext cx="582100" cy="252700"/>
            </a:xfrm>
            <a:custGeom>
              <a:rect b="b" l="l" r="r" t="t"/>
              <a:pathLst>
                <a:path extrusionOk="0" h="10108" w="23284">
                  <a:moveTo>
                    <a:pt x="4604" y="1"/>
                  </a:moveTo>
                  <a:cubicBezTo>
                    <a:pt x="2069" y="1"/>
                    <a:pt x="1" y="2035"/>
                    <a:pt x="1" y="4571"/>
                  </a:cubicBezTo>
                  <a:cubicBezTo>
                    <a:pt x="1" y="6072"/>
                    <a:pt x="668" y="9941"/>
                    <a:pt x="2736" y="9941"/>
                  </a:cubicBezTo>
                  <a:lnTo>
                    <a:pt x="19348" y="10108"/>
                  </a:lnTo>
                  <a:cubicBezTo>
                    <a:pt x="22950" y="10108"/>
                    <a:pt x="23284" y="2703"/>
                    <a:pt x="23284" y="2703"/>
                  </a:cubicBezTo>
                  <a:cubicBezTo>
                    <a:pt x="23284" y="1201"/>
                    <a:pt x="22083" y="1"/>
                    <a:pt x="20582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8"/>
            <p:cNvSpPr/>
            <p:nvPr/>
          </p:nvSpPr>
          <p:spPr>
            <a:xfrm>
              <a:off x="3205800" y="3005925"/>
              <a:ext cx="622975" cy="114275"/>
            </a:xfrm>
            <a:custGeom>
              <a:rect b="b" l="l" r="r" t="t"/>
              <a:pathLst>
                <a:path extrusionOk="0" h="4571" w="24919">
                  <a:moveTo>
                    <a:pt x="8706" y="1"/>
                  </a:moveTo>
                  <a:cubicBezTo>
                    <a:pt x="6438" y="1"/>
                    <a:pt x="4203" y="734"/>
                    <a:pt x="2402" y="2102"/>
                  </a:cubicBezTo>
                  <a:lnTo>
                    <a:pt x="434" y="3536"/>
                  </a:lnTo>
                  <a:cubicBezTo>
                    <a:pt x="0" y="3870"/>
                    <a:pt x="234" y="4571"/>
                    <a:pt x="801" y="4571"/>
                  </a:cubicBezTo>
                  <a:lnTo>
                    <a:pt x="17012" y="4170"/>
                  </a:lnTo>
                  <a:lnTo>
                    <a:pt x="24918" y="34"/>
                  </a:lnTo>
                  <a:lnTo>
                    <a:pt x="8706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8"/>
            <p:cNvSpPr/>
            <p:nvPr/>
          </p:nvSpPr>
          <p:spPr>
            <a:xfrm>
              <a:off x="3196625" y="3005925"/>
              <a:ext cx="632150" cy="115950"/>
            </a:xfrm>
            <a:custGeom>
              <a:rect b="b" l="l" r="r" t="t"/>
              <a:pathLst>
                <a:path extrusionOk="0" h="4638" w="25286">
                  <a:moveTo>
                    <a:pt x="9440" y="1"/>
                  </a:moveTo>
                  <a:cubicBezTo>
                    <a:pt x="6839" y="1"/>
                    <a:pt x="4670" y="534"/>
                    <a:pt x="2469" y="2302"/>
                  </a:cubicBezTo>
                  <a:lnTo>
                    <a:pt x="301" y="3970"/>
                  </a:lnTo>
                  <a:cubicBezTo>
                    <a:pt x="0" y="4170"/>
                    <a:pt x="167" y="4637"/>
                    <a:pt x="534" y="4637"/>
                  </a:cubicBezTo>
                  <a:lnTo>
                    <a:pt x="17113" y="4337"/>
                  </a:lnTo>
                  <a:lnTo>
                    <a:pt x="25285" y="34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8"/>
            <p:cNvSpPr/>
            <p:nvPr/>
          </p:nvSpPr>
          <p:spPr>
            <a:xfrm>
              <a:off x="3226650" y="3247775"/>
              <a:ext cx="55050" cy="21700"/>
            </a:xfrm>
            <a:custGeom>
              <a:rect b="b" l="l" r="r" t="t"/>
              <a:pathLst>
                <a:path extrusionOk="0" h="868" w="2202">
                  <a:moveTo>
                    <a:pt x="0" y="0"/>
                  </a:moveTo>
                  <a:lnTo>
                    <a:pt x="0" y="867"/>
                  </a:lnTo>
                  <a:lnTo>
                    <a:pt x="2202" y="867"/>
                  </a:lnTo>
                  <a:lnTo>
                    <a:pt x="220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8"/>
            <p:cNvSpPr/>
            <p:nvPr/>
          </p:nvSpPr>
          <p:spPr>
            <a:xfrm>
              <a:off x="3592725" y="3247775"/>
              <a:ext cx="55075" cy="21700"/>
            </a:xfrm>
            <a:custGeom>
              <a:rect b="b" l="l" r="r" t="t"/>
              <a:pathLst>
                <a:path extrusionOk="0" h="868" w="2203">
                  <a:moveTo>
                    <a:pt x="1" y="0"/>
                  </a:moveTo>
                  <a:lnTo>
                    <a:pt x="1" y="867"/>
                  </a:lnTo>
                  <a:lnTo>
                    <a:pt x="2203" y="867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8"/>
            <p:cNvSpPr/>
            <p:nvPr/>
          </p:nvSpPr>
          <p:spPr>
            <a:xfrm>
              <a:off x="3380075" y="3247775"/>
              <a:ext cx="55075" cy="21700"/>
            </a:xfrm>
            <a:custGeom>
              <a:rect b="b" l="l" r="r" t="t"/>
              <a:pathLst>
                <a:path extrusionOk="0" h="868" w="2203">
                  <a:moveTo>
                    <a:pt x="1" y="0"/>
                  </a:moveTo>
                  <a:lnTo>
                    <a:pt x="1" y="867"/>
                  </a:lnTo>
                  <a:lnTo>
                    <a:pt x="2202" y="867"/>
                  </a:lnTo>
                  <a:lnTo>
                    <a:pt x="220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8"/>
            <p:cNvSpPr/>
            <p:nvPr/>
          </p:nvSpPr>
          <p:spPr>
            <a:xfrm>
              <a:off x="3165775" y="3089325"/>
              <a:ext cx="539575" cy="169300"/>
            </a:xfrm>
            <a:custGeom>
              <a:rect b="b" l="l" r="r" t="t"/>
              <a:pathLst>
                <a:path extrusionOk="0" h="6772" w="21583">
                  <a:moveTo>
                    <a:pt x="3369" y="0"/>
                  </a:moveTo>
                  <a:cubicBezTo>
                    <a:pt x="1501" y="0"/>
                    <a:pt x="0" y="1535"/>
                    <a:pt x="0" y="3403"/>
                  </a:cubicBezTo>
                  <a:cubicBezTo>
                    <a:pt x="0" y="5271"/>
                    <a:pt x="1501" y="6772"/>
                    <a:pt x="3369" y="6772"/>
                  </a:cubicBezTo>
                  <a:lnTo>
                    <a:pt x="18213" y="6772"/>
                  </a:lnTo>
                  <a:cubicBezTo>
                    <a:pt x="20081" y="6772"/>
                    <a:pt x="21582" y="5271"/>
                    <a:pt x="21582" y="3403"/>
                  </a:cubicBezTo>
                  <a:cubicBezTo>
                    <a:pt x="21582" y="1535"/>
                    <a:pt x="20081" y="0"/>
                    <a:pt x="18213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8"/>
            <p:cNvSpPr/>
            <p:nvPr/>
          </p:nvSpPr>
          <p:spPr>
            <a:xfrm>
              <a:off x="3261675" y="3141850"/>
              <a:ext cx="360275" cy="14200"/>
            </a:xfrm>
            <a:custGeom>
              <a:rect b="b" l="l" r="r" t="t"/>
              <a:pathLst>
                <a:path extrusionOk="0" h="568" w="14411">
                  <a:moveTo>
                    <a:pt x="0" y="1"/>
                  </a:moveTo>
                  <a:lnTo>
                    <a:pt x="0" y="568"/>
                  </a:lnTo>
                  <a:lnTo>
                    <a:pt x="14410" y="568"/>
                  </a:lnTo>
                  <a:lnTo>
                    <a:pt x="1441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8"/>
            <p:cNvSpPr/>
            <p:nvPr/>
          </p:nvSpPr>
          <p:spPr>
            <a:xfrm>
              <a:off x="3261675" y="3164375"/>
              <a:ext cx="360275" cy="14200"/>
            </a:xfrm>
            <a:custGeom>
              <a:rect b="b" l="l" r="r" t="t"/>
              <a:pathLst>
                <a:path extrusionOk="0" h="568" w="14411">
                  <a:moveTo>
                    <a:pt x="0" y="0"/>
                  </a:moveTo>
                  <a:lnTo>
                    <a:pt x="0" y="568"/>
                  </a:lnTo>
                  <a:lnTo>
                    <a:pt x="14410" y="568"/>
                  </a:lnTo>
                  <a:lnTo>
                    <a:pt x="1441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8"/>
            <p:cNvSpPr/>
            <p:nvPr/>
          </p:nvSpPr>
          <p:spPr>
            <a:xfrm>
              <a:off x="3261675" y="3186050"/>
              <a:ext cx="360275" cy="14200"/>
            </a:xfrm>
            <a:custGeom>
              <a:rect b="b" l="l" r="r" t="t"/>
              <a:pathLst>
                <a:path extrusionOk="0" h="568" w="14411">
                  <a:moveTo>
                    <a:pt x="0" y="1"/>
                  </a:moveTo>
                  <a:lnTo>
                    <a:pt x="0" y="568"/>
                  </a:lnTo>
                  <a:lnTo>
                    <a:pt x="14410" y="568"/>
                  </a:lnTo>
                  <a:lnTo>
                    <a:pt x="1441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8"/>
            <p:cNvSpPr/>
            <p:nvPr/>
          </p:nvSpPr>
          <p:spPr>
            <a:xfrm>
              <a:off x="3261675" y="3208575"/>
              <a:ext cx="360275" cy="14200"/>
            </a:xfrm>
            <a:custGeom>
              <a:rect b="b" l="l" r="r" t="t"/>
              <a:pathLst>
                <a:path extrusionOk="0" h="568" w="14411">
                  <a:moveTo>
                    <a:pt x="0" y="0"/>
                  </a:moveTo>
                  <a:lnTo>
                    <a:pt x="0" y="567"/>
                  </a:lnTo>
                  <a:lnTo>
                    <a:pt x="14410" y="567"/>
                  </a:lnTo>
                  <a:lnTo>
                    <a:pt x="1441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8"/>
            <p:cNvSpPr/>
            <p:nvPr/>
          </p:nvSpPr>
          <p:spPr>
            <a:xfrm>
              <a:off x="3567150" y="2929200"/>
              <a:ext cx="163200" cy="128900"/>
            </a:xfrm>
            <a:custGeom>
              <a:rect b="b" l="l" r="r" t="t"/>
              <a:pathLst>
                <a:path extrusionOk="0" h="5156" w="6528">
                  <a:moveTo>
                    <a:pt x="3526" y="1"/>
                  </a:moveTo>
                  <a:cubicBezTo>
                    <a:pt x="690" y="1"/>
                    <a:pt x="223" y="4304"/>
                    <a:pt x="223" y="4304"/>
                  </a:cubicBezTo>
                  <a:cubicBezTo>
                    <a:pt x="0" y="4853"/>
                    <a:pt x="263" y="5155"/>
                    <a:pt x="925" y="5155"/>
                  </a:cubicBezTo>
                  <a:cubicBezTo>
                    <a:pt x="1550" y="5155"/>
                    <a:pt x="2530" y="4887"/>
                    <a:pt x="3793" y="4304"/>
                  </a:cubicBezTo>
                  <a:lnTo>
                    <a:pt x="6461" y="3103"/>
                  </a:lnTo>
                  <a:lnTo>
                    <a:pt x="6528" y="3003"/>
                  </a:lnTo>
                  <a:cubicBezTo>
                    <a:pt x="6528" y="1368"/>
                    <a:pt x="5194" y="1"/>
                    <a:pt x="3526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8"/>
            <p:cNvSpPr/>
            <p:nvPr/>
          </p:nvSpPr>
          <p:spPr>
            <a:xfrm>
              <a:off x="3567150" y="2929200"/>
              <a:ext cx="163200" cy="128900"/>
            </a:xfrm>
            <a:custGeom>
              <a:rect b="b" l="l" r="r" t="t"/>
              <a:pathLst>
                <a:path extrusionOk="0" h="5156" w="6528">
                  <a:moveTo>
                    <a:pt x="3526" y="1"/>
                  </a:moveTo>
                  <a:cubicBezTo>
                    <a:pt x="690" y="1"/>
                    <a:pt x="223" y="4304"/>
                    <a:pt x="223" y="4304"/>
                  </a:cubicBezTo>
                  <a:cubicBezTo>
                    <a:pt x="0" y="4853"/>
                    <a:pt x="263" y="5155"/>
                    <a:pt x="925" y="5155"/>
                  </a:cubicBezTo>
                  <a:cubicBezTo>
                    <a:pt x="1550" y="5155"/>
                    <a:pt x="2530" y="4887"/>
                    <a:pt x="3793" y="4304"/>
                  </a:cubicBezTo>
                  <a:lnTo>
                    <a:pt x="6461" y="3103"/>
                  </a:lnTo>
                  <a:lnTo>
                    <a:pt x="6528" y="3003"/>
                  </a:lnTo>
                  <a:cubicBezTo>
                    <a:pt x="6528" y="1368"/>
                    <a:pt x="5194" y="1"/>
                    <a:pt x="3526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8"/>
            <p:cNvSpPr/>
            <p:nvPr/>
          </p:nvSpPr>
          <p:spPr>
            <a:xfrm>
              <a:off x="3286675" y="1716675"/>
              <a:ext cx="286900" cy="101750"/>
            </a:xfrm>
            <a:custGeom>
              <a:rect b="b" l="l" r="r" t="t"/>
              <a:pathLst>
                <a:path extrusionOk="0" h="4070" w="11476">
                  <a:moveTo>
                    <a:pt x="11142" y="0"/>
                  </a:moveTo>
                  <a:lnTo>
                    <a:pt x="1" y="2702"/>
                  </a:lnTo>
                  <a:lnTo>
                    <a:pt x="334" y="4070"/>
                  </a:lnTo>
                  <a:lnTo>
                    <a:pt x="11476" y="1368"/>
                  </a:lnTo>
                  <a:lnTo>
                    <a:pt x="11142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8"/>
            <p:cNvSpPr/>
            <p:nvPr/>
          </p:nvSpPr>
          <p:spPr>
            <a:xfrm>
              <a:off x="3286675" y="1716675"/>
              <a:ext cx="286900" cy="101750"/>
            </a:xfrm>
            <a:custGeom>
              <a:rect b="b" l="l" r="r" t="t"/>
              <a:pathLst>
                <a:path extrusionOk="0" h="4070" w="11476">
                  <a:moveTo>
                    <a:pt x="11142" y="0"/>
                  </a:moveTo>
                  <a:lnTo>
                    <a:pt x="1" y="2702"/>
                  </a:lnTo>
                  <a:lnTo>
                    <a:pt x="334" y="4070"/>
                  </a:lnTo>
                  <a:lnTo>
                    <a:pt x="11476" y="1368"/>
                  </a:lnTo>
                  <a:lnTo>
                    <a:pt x="11142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8"/>
            <p:cNvSpPr/>
            <p:nvPr/>
          </p:nvSpPr>
          <p:spPr>
            <a:xfrm>
              <a:off x="3456800" y="1634100"/>
              <a:ext cx="430350" cy="155150"/>
            </a:xfrm>
            <a:custGeom>
              <a:rect b="b" l="l" r="r" t="t"/>
              <a:pathLst>
                <a:path extrusionOk="0" h="6206" w="17214">
                  <a:moveTo>
                    <a:pt x="16679" y="1"/>
                  </a:moveTo>
                  <a:lnTo>
                    <a:pt x="1" y="4004"/>
                  </a:lnTo>
                  <a:lnTo>
                    <a:pt x="501" y="6205"/>
                  </a:lnTo>
                  <a:lnTo>
                    <a:pt x="17213" y="2169"/>
                  </a:lnTo>
                  <a:lnTo>
                    <a:pt x="16679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8"/>
            <p:cNvSpPr/>
            <p:nvPr/>
          </p:nvSpPr>
          <p:spPr>
            <a:xfrm>
              <a:off x="3456800" y="1634100"/>
              <a:ext cx="430350" cy="155150"/>
            </a:xfrm>
            <a:custGeom>
              <a:rect b="b" l="l" r="r" t="t"/>
              <a:pathLst>
                <a:path extrusionOk="0" h="6206" w="17214">
                  <a:moveTo>
                    <a:pt x="16679" y="1"/>
                  </a:moveTo>
                  <a:lnTo>
                    <a:pt x="1" y="4004"/>
                  </a:lnTo>
                  <a:lnTo>
                    <a:pt x="501" y="6205"/>
                  </a:lnTo>
                  <a:lnTo>
                    <a:pt x="17213" y="2169"/>
                  </a:lnTo>
                  <a:lnTo>
                    <a:pt x="16679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8"/>
            <p:cNvSpPr/>
            <p:nvPr/>
          </p:nvSpPr>
          <p:spPr>
            <a:xfrm>
              <a:off x="3687800" y="1519025"/>
              <a:ext cx="480375" cy="221850"/>
            </a:xfrm>
            <a:custGeom>
              <a:rect b="b" l="l" r="r" t="t"/>
              <a:pathLst>
                <a:path extrusionOk="0" h="8874" w="19215">
                  <a:moveTo>
                    <a:pt x="17446" y="1"/>
                  </a:moveTo>
                  <a:lnTo>
                    <a:pt x="1" y="6005"/>
                  </a:lnTo>
                  <a:lnTo>
                    <a:pt x="701" y="8874"/>
                  </a:lnTo>
                  <a:lnTo>
                    <a:pt x="18981" y="6272"/>
                  </a:lnTo>
                  <a:lnTo>
                    <a:pt x="19081" y="4871"/>
                  </a:lnTo>
                  <a:cubicBezTo>
                    <a:pt x="19214" y="3537"/>
                    <a:pt x="18881" y="2236"/>
                    <a:pt x="18147" y="1101"/>
                  </a:cubicBezTo>
                  <a:lnTo>
                    <a:pt x="17446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8"/>
            <p:cNvSpPr/>
            <p:nvPr/>
          </p:nvSpPr>
          <p:spPr>
            <a:xfrm>
              <a:off x="3687800" y="1519025"/>
              <a:ext cx="480375" cy="221850"/>
            </a:xfrm>
            <a:custGeom>
              <a:rect b="b" l="l" r="r" t="t"/>
              <a:pathLst>
                <a:path extrusionOk="0" h="8874" w="19215">
                  <a:moveTo>
                    <a:pt x="17446" y="1"/>
                  </a:moveTo>
                  <a:lnTo>
                    <a:pt x="1" y="6005"/>
                  </a:lnTo>
                  <a:lnTo>
                    <a:pt x="701" y="8874"/>
                  </a:lnTo>
                  <a:lnTo>
                    <a:pt x="18981" y="6272"/>
                  </a:lnTo>
                  <a:lnTo>
                    <a:pt x="19081" y="4871"/>
                  </a:lnTo>
                  <a:cubicBezTo>
                    <a:pt x="19214" y="3537"/>
                    <a:pt x="18881" y="2236"/>
                    <a:pt x="18147" y="1101"/>
                  </a:cubicBezTo>
                  <a:lnTo>
                    <a:pt x="17446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8"/>
            <p:cNvSpPr/>
            <p:nvPr/>
          </p:nvSpPr>
          <p:spPr>
            <a:xfrm>
              <a:off x="2567000" y="1970150"/>
              <a:ext cx="469525" cy="674125"/>
            </a:xfrm>
            <a:custGeom>
              <a:rect b="b" l="l" r="r" t="t"/>
              <a:pathLst>
                <a:path extrusionOk="0" h="26965" w="18781">
                  <a:moveTo>
                    <a:pt x="14445" y="0"/>
                  </a:moveTo>
                  <a:cubicBezTo>
                    <a:pt x="12556" y="0"/>
                    <a:pt x="8844" y="4175"/>
                    <a:pt x="6305" y="7307"/>
                  </a:cubicBezTo>
                  <a:cubicBezTo>
                    <a:pt x="5938" y="7674"/>
                    <a:pt x="5638" y="8008"/>
                    <a:pt x="5304" y="8375"/>
                  </a:cubicBezTo>
                  <a:cubicBezTo>
                    <a:pt x="4537" y="9209"/>
                    <a:pt x="3770" y="10042"/>
                    <a:pt x="3103" y="10976"/>
                  </a:cubicBezTo>
                  <a:cubicBezTo>
                    <a:pt x="2769" y="11410"/>
                    <a:pt x="2436" y="11877"/>
                    <a:pt x="2102" y="12277"/>
                  </a:cubicBezTo>
                  <a:cubicBezTo>
                    <a:pt x="1802" y="12744"/>
                    <a:pt x="1502" y="13211"/>
                    <a:pt x="1235" y="13712"/>
                  </a:cubicBezTo>
                  <a:lnTo>
                    <a:pt x="1001" y="14079"/>
                  </a:lnTo>
                  <a:cubicBezTo>
                    <a:pt x="935" y="14179"/>
                    <a:pt x="868" y="14245"/>
                    <a:pt x="768" y="14479"/>
                  </a:cubicBezTo>
                  <a:lnTo>
                    <a:pt x="634" y="14779"/>
                  </a:lnTo>
                  <a:lnTo>
                    <a:pt x="501" y="15046"/>
                  </a:lnTo>
                  <a:cubicBezTo>
                    <a:pt x="468" y="15179"/>
                    <a:pt x="434" y="15313"/>
                    <a:pt x="401" y="15446"/>
                  </a:cubicBezTo>
                  <a:cubicBezTo>
                    <a:pt x="201" y="16113"/>
                    <a:pt x="101" y="16781"/>
                    <a:pt x="67" y="17481"/>
                  </a:cubicBezTo>
                  <a:cubicBezTo>
                    <a:pt x="1" y="18615"/>
                    <a:pt x="34" y="19716"/>
                    <a:pt x="201" y="20850"/>
                  </a:cubicBezTo>
                  <a:cubicBezTo>
                    <a:pt x="401" y="22685"/>
                    <a:pt x="801" y="24486"/>
                    <a:pt x="1302" y="26254"/>
                  </a:cubicBezTo>
                  <a:cubicBezTo>
                    <a:pt x="1451" y="26704"/>
                    <a:pt x="1844" y="26965"/>
                    <a:pt x="2285" y="26965"/>
                  </a:cubicBezTo>
                  <a:cubicBezTo>
                    <a:pt x="2334" y="26965"/>
                    <a:pt x="2385" y="26961"/>
                    <a:pt x="2436" y="26955"/>
                  </a:cubicBezTo>
                  <a:lnTo>
                    <a:pt x="3336" y="26788"/>
                  </a:lnTo>
                  <a:cubicBezTo>
                    <a:pt x="3837" y="26721"/>
                    <a:pt x="4204" y="26254"/>
                    <a:pt x="4170" y="25720"/>
                  </a:cubicBezTo>
                  <a:cubicBezTo>
                    <a:pt x="3837" y="22018"/>
                    <a:pt x="3837" y="18749"/>
                    <a:pt x="3970" y="17915"/>
                  </a:cubicBezTo>
                  <a:cubicBezTo>
                    <a:pt x="4037" y="17548"/>
                    <a:pt x="4137" y="17181"/>
                    <a:pt x="4270" y="16814"/>
                  </a:cubicBezTo>
                  <a:cubicBezTo>
                    <a:pt x="4270" y="16747"/>
                    <a:pt x="4304" y="16681"/>
                    <a:pt x="4337" y="16614"/>
                  </a:cubicBezTo>
                  <a:lnTo>
                    <a:pt x="4404" y="16547"/>
                  </a:lnTo>
                  <a:lnTo>
                    <a:pt x="4437" y="16514"/>
                  </a:lnTo>
                  <a:lnTo>
                    <a:pt x="4771" y="16013"/>
                  </a:lnTo>
                  <a:cubicBezTo>
                    <a:pt x="5571" y="14913"/>
                    <a:pt x="6439" y="13879"/>
                    <a:pt x="7339" y="12878"/>
                  </a:cubicBezTo>
                  <a:lnTo>
                    <a:pt x="7373" y="12878"/>
                  </a:lnTo>
                  <a:cubicBezTo>
                    <a:pt x="9307" y="11310"/>
                    <a:pt x="13377" y="8608"/>
                    <a:pt x="16146" y="6673"/>
                  </a:cubicBezTo>
                  <a:cubicBezTo>
                    <a:pt x="18781" y="3705"/>
                    <a:pt x="17513" y="169"/>
                    <a:pt x="14511" y="2"/>
                  </a:cubicBezTo>
                  <a:cubicBezTo>
                    <a:pt x="14489" y="1"/>
                    <a:pt x="14467" y="0"/>
                    <a:pt x="14445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8"/>
            <p:cNvSpPr/>
            <p:nvPr/>
          </p:nvSpPr>
          <p:spPr>
            <a:xfrm>
              <a:off x="2601200" y="2626500"/>
              <a:ext cx="92575" cy="65900"/>
            </a:xfrm>
            <a:custGeom>
              <a:rect b="b" l="l" r="r" t="t"/>
              <a:pathLst>
                <a:path extrusionOk="0" h="2636" w="3703">
                  <a:moveTo>
                    <a:pt x="2169" y="0"/>
                  </a:moveTo>
                  <a:lnTo>
                    <a:pt x="868" y="167"/>
                  </a:lnTo>
                  <a:cubicBezTo>
                    <a:pt x="0" y="1101"/>
                    <a:pt x="868" y="2635"/>
                    <a:pt x="868" y="2635"/>
                  </a:cubicBezTo>
                  <a:lnTo>
                    <a:pt x="3703" y="1935"/>
                  </a:lnTo>
                  <a:lnTo>
                    <a:pt x="2169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8"/>
            <p:cNvSpPr/>
            <p:nvPr/>
          </p:nvSpPr>
          <p:spPr>
            <a:xfrm>
              <a:off x="2623700" y="2674850"/>
              <a:ext cx="77600" cy="74250"/>
            </a:xfrm>
            <a:custGeom>
              <a:rect b="b" l="l" r="r" t="t"/>
              <a:pathLst>
                <a:path extrusionOk="0" h="2970" w="3104">
                  <a:moveTo>
                    <a:pt x="2803" y="1"/>
                  </a:moveTo>
                  <a:lnTo>
                    <a:pt x="1" y="701"/>
                  </a:lnTo>
                  <a:lnTo>
                    <a:pt x="1002" y="2970"/>
                  </a:lnTo>
                  <a:lnTo>
                    <a:pt x="3103" y="2503"/>
                  </a:lnTo>
                  <a:lnTo>
                    <a:pt x="2803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8"/>
            <p:cNvSpPr/>
            <p:nvPr/>
          </p:nvSpPr>
          <p:spPr>
            <a:xfrm>
              <a:off x="3272500" y="1783900"/>
              <a:ext cx="20050" cy="25450"/>
            </a:xfrm>
            <a:custGeom>
              <a:rect b="b" l="l" r="r" t="t"/>
              <a:pathLst>
                <a:path extrusionOk="0" h="1018" w="802">
                  <a:moveTo>
                    <a:pt x="456" y="0"/>
                  </a:moveTo>
                  <a:cubicBezTo>
                    <a:pt x="284" y="0"/>
                    <a:pt x="125" y="182"/>
                    <a:pt x="68" y="414"/>
                  </a:cubicBezTo>
                  <a:cubicBezTo>
                    <a:pt x="1" y="714"/>
                    <a:pt x="68" y="947"/>
                    <a:pt x="268" y="1014"/>
                  </a:cubicBezTo>
                  <a:cubicBezTo>
                    <a:pt x="282" y="1016"/>
                    <a:pt x="297" y="1018"/>
                    <a:pt x="311" y="1018"/>
                  </a:cubicBezTo>
                  <a:cubicBezTo>
                    <a:pt x="492" y="1018"/>
                    <a:pt x="640" y="828"/>
                    <a:pt x="701" y="580"/>
                  </a:cubicBezTo>
                  <a:cubicBezTo>
                    <a:pt x="801" y="313"/>
                    <a:pt x="701" y="47"/>
                    <a:pt x="535" y="13"/>
                  </a:cubicBezTo>
                  <a:cubicBezTo>
                    <a:pt x="508" y="5"/>
                    <a:pt x="482" y="0"/>
                    <a:pt x="45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8"/>
            <p:cNvSpPr/>
            <p:nvPr/>
          </p:nvSpPr>
          <p:spPr>
            <a:xfrm>
              <a:off x="3257500" y="1807575"/>
              <a:ext cx="34225" cy="68500"/>
            </a:xfrm>
            <a:custGeom>
              <a:rect b="b" l="l" r="r" t="t"/>
              <a:pathLst>
                <a:path extrusionOk="0" h="2740" w="1369">
                  <a:moveTo>
                    <a:pt x="668" y="0"/>
                  </a:moveTo>
                  <a:lnTo>
                    <a:pt x="0" y="2535"/>
                  </a:lnTo>
                  <a:cubicBezTo>
                    <a:pt x="253" y="2672"/>
                    <a:pt x="529" y="2740"/>
                    <a:pt x="801" y="2740"/>
                  </a:cubicBezTo>
                  <a:cubicBezTo>
                    <a:pt x="995" y="2740"/>
                    <a:pt x="1187" y="2705"/>
                    <a:pt x="1368" y="2635"/>
                  </a:cubicBezTo>
                  <a:cubicBezTo>
                    <a:pt x="1001" y="1802"/>
                    <a:pt x="768" y="901"/>
                    <a:pt x="668" y="0"/>
                  </a:cubicBezTo>
                  <a:close/>
                </a:path>
              </a:pathLst>
            </a:custGeom>
            <a:solidFill>
              <a:srgbClr val="FF56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8"/>
            <p:cNvSpPr/>
            <p:nvPr/>
          </p:nvSpPr>
          <p:spPr>
            <a:xfrm>
              <a:off x="3256675" y="1740200"/>
              <a:ext cx="43575" cy="13875"/>
            </a:xfrm>
            <a:custGeom>
              <a:rect b="b" l="l" r="r" t="t"/>
              <a:pathLst>
                <a:path extrusionOk="0" h="555" w="1743">
                  <a:moveTo>
                    <a:pt x="745" y="1"/>
                  </a:moveTo>
                  <a:cubicBezTo>
                    <a:pt x="528" y="1"/>
                    <a:pt x="308" y="43"/>
                    <a:pt x="100" y="127"/>
                  </a:cubicBezTo>
                  <a:cubicBezTo>
                    <a:pt x="33" y="160"/>
                    <a:pt x="0" y="260"/>
                    <a:pt x="33" y="327"/>
                  </a:cubicBezTo>
                  <a:cubicBezTo>
                    <a:pt x="33" y="394"/>
                    <a:pt x="67" y="427"/>
                    <a:pt x="133" y="427"/>
                  </a:cubicBezTo>
                  <a:cubicBezTo>
                    <a:pt x="150" y="444"/>
                    <a:pt x="167" y="452"/>
                    <a:pt x="183" y="452"/>
                  </a:cubicBezTo>
                  <a:cubicBezTo>
                    <a:pt x="200" y="452"/>
                    <a:pt x="217" y="444"/>
                    <a:pt x="234" y="427"/>
                  </a:cubicBezTo>
                  <a:cubicBezTo>
                    <a:pt x="386" y="357"/>
                    <a:pt x="557" y="323"/>
                    <a:pt x="727" y="323"/>
                  </a:cubicBezTo>
                  <a:cubicBezTo>
                    <a:pt x="966" y="323"/>
                    <a:pt x="1206" y="391"/>
                    <a:pt x="1401" y="527"/>
                  </a:cubicBezTo>
                  <a:cubicBezTo>
                    <a:pt x="1432" y="546"/>
                    <a:pt x="1465" y="554"/>
                    <a:pt x="1496" y="554"/>
                  </a:cubicBezTo>
                  <a:cubicBezTo>
                    <a:pt x="1631" y="554"/>
                    <a:pt x="1743" y="402"/>
                    <a:pt x="1635" y="294"/>
                  </a:cubicBezTo>
                  <a:lnTo>
                    <a:pt x="1601" y="260"/>
                  </a:lnTo>
                  <a:cubicBezTo>
                    <a:pt x="1348" y="85"/>
                    <a:pt x="1049" y="1"/>
                    <a:pt x="7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8"/>
            <p:cNvSpPr/>
            <p:nvPr/>
          </p:nvSpPr>
          <p:spPr>
            <a:xfrm>
              <a:off x="2975625" y="1813400"/>
              <a:ext cx="216225" cy="304825"/>
            </a:xfrm>
            <a:custGeom>
              <a:rect b="b" l="l" r="r" t="t"/>
              <a:pathLst>
                <a:path extrusionOk="0" h="12193" w="8649">
                  <a:moveTo>
                    <a:pt x="3403" y="1"/>
                  </a:moveTo>
                  <a:cubicBezTo>
                    <a:pt x="3003" y="2536"/>
                    <a:pt x="2469" y="6439"/>
                    <a:pt x="234" y="7439"/>
                  </a:cubicBezTo>
                  <a:cubicBezTo>
                    <a:pt x="234" y="7439"/>
                    <a:pt x="1" y="10075"/>
                    <a:pt x="4437" y="11676"/>
                  </a:cubicBezTo>
                  <a:cubicBezTo>
                    <a:pt x="5450" y="12046"/>
                    <a:pt x="6178" y="12193"/>
                    <a:pt x="6696" y="12193"/>
                  </a:cubicBezTo>
                  <a:cubicBezTo>
                    <a:pt x="8648" y="12193"/>
                    <a:pt x="7606" y="10108"/>
                    <a:pt x="7606" y="10108"/>
                  </a:cubicBezTo>
                  <a:cubicBezTo>
                    <a:pt x="5204" y="8507"/>
                    <a:pt x="5972" y="6539"/>
                    <a:pt x="7106" y="4871"/>
                  </a:cubicBezTo>
                  <a:lnTo>
                    <a:pt x="3403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8"/>
            <p:cNvSpPr/>
            <p:nvPr/>
          </p:nvSpPr>
          <p:spPr>
            <a:xfrm>
              <a:off x="2975625" y="1956850"/>
              <a:ext cx="209350" cy="113425"/>
            </a:xfrm>
            <a:custGeom>
              <a:rect b="b" l="l" r="r" t="t"/>
              <a:pathLst>
                <a:path extrusionOk="0" h="4537" w="8374">
                  <a:moveTo>
                    <a:pt x="768" y="0"/>
                  </a:moveTo>
                  <a:cubicBezTo>
                    <a:pt x="1" y="0"/>
                    <a:pt x="34" y="868"/>
                    <a:pt x="101" y="1668"/>
                  </a:cubicBezTo>
                  <a:lnTo>
                    <a:pt x="7639" y="4537"/>
                  </a:lnTo>
                  <a:cubicBezTo>
                    <a:pt x="7639" y="4537"/>
                    <a:pt x="8373" y="2435"/>
                    <a:pt x="7072" y="1401"/>
                  </a:cubicBezTo>
                  <a:cubicBezTo>
                    <a:pt x="5771" y="367"/>
                    <a:pt x="1669" y="0"/>
                    <a:pt x="768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8"/>
            <p:cNvSpPr/>
            <p:nvPr/>
          </p:nvSpPr>
          <p:spPr>
            <a:xfrm>
              <a:off x="2975625" y="1956850"/>
              <a:ext cx="209350" cy="113425"/>
            </a:xfrm>
            <a:custGeom>
              <a:rect b="b" l="l" r="r" t="t"/>
              <a:pathLst>
                <a:path extrusionOk="0" h="4537" w="8374">
                  <a:moveTo>
                    <a:pt x="768" y="0"/>
                  </a:moveTo>
                  <a:cubicBezTo>
                    <a:pt x="1" y="0"/>
                    <a:pt x="34" y="868"/>
                    <a:pt x="101" y="1668"/>
                  </a:cubicBezTo>
                  <a:lnTo>
                    <a:pt x="7639" y="4537"/>
                  </a:lnTo>
                  <a:cubicBezTo>
                    <a:pt x="7639" y="4537"/>
                    <a:pt x="8373" y="2435"/>
                    <a:pt x="7072" y="1401"/>
                  </a:cubicBezTo>
                  <a:cubicBezTo>
                    <a:pt x="5771" y="367"/>
                    <a:pt x="1669" y="0"/>
                    <a:pt x="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8"/>
            <p:cNvSpPr/>
            <p:nvPr/>
          </p:nvSpPr>
          <p:spPr>
            <a:xfrm>
              <a:off x="2829700" y="2104450"/>
              <a:ext cx="115100" cy="161800"/>
            </a:xfrm>
            <a:custGeom>
              <a:rect b="b" l="l" r="r" t="t"/>
              <a:pathLst>
                <a:path extrusionOk="0" h="6472" w="4604">
                  <a:moveTo>
                    <a:pt x="4603" y="0"/>
                  </a:moveTo>
                  <a:lnTo>
                    <a:pt x="0" y="6205"/>
                  </a:lnTo>
                  <a:lnTo>
                    <a:pt x="200" y="6472"/>
                  </a:lnTo>
                  <a:cubicBezTo>
                    <a:pt x="200" y="6472"/>
                    <a:pt x="1801" y="5204"/>
                    <a:pt x="3636" y="3403"/>
                  </a:cubicBezTo>
                  <a:lnTo>
                    <a:pt x="46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8"/>
            <p:cNvSpPr/>
            <p:nvPr/>
          </p:nvSpPr>
          <p:spPr>
            <a:xfrm>
              <a:off x="2730450" y="1969825"/>
              <a:ext cx="518725" cy="721725"/>
            </a:xfrm>
            <a:custGeom>
              <a:rect b="b" l="l" r="r" t="t"/>
              <a:pathLst>
                <a:path extrusionOk="0" h="28869" w="20749">
                  <a:moveTo>
                    <a:pt x="8254" y="0"/>
                  </a:moveTo>
                  <a:cubicBezTo>
                    <a:pt x="5836" y="0"/>
                    <a:pt x="4009" y="2007"/>
                    <a:pt x="3470" y="4552"/>
                  </a:cubicBezTo>
                  <a:cubicBezTo>
                    <a:pt x="1335" y="14792"/>
                    <a:pt x="134" y="23865"/>
                    <a:pt x="1" y="26067"/>
                  </a:cubicBezTo>
                  <a:lnTo>
                    <a:pt x="4270" y="26801"/>
                  </a:lnTo>
                  <a:lnTo>
                    <a:pt x="10775" y="27968"/>
                  </a:lnTo>
                  <a:lnTo>
                    <a:pt x="15945" y="28869"/>
                  </a:lnTo>
                  <a:cubicBezTo>
                    <a:pt x="16779" y="17594"/>
                    <a:pt x="20749" y="6887"/>
                    <a:pt x="20482" y="4752"/>
                  </a:cubicBezTo>
                  <a:cubicBezTo>
                    <a:pt x="20415" y="4185"/>
                    <a:pt x="20082" y="3684"/>
                    <a:pt x="19548" y="3451"/>
                  </a:cubicBezTo>
                  <a:cubicBezTo>
                    <a:pt x="18380" y="2817"/>
                    <a:pt x="17146" y="2283"/>
                    <a:pt x="15912" y="1816"/>
                  </a:cubicBezTo>
                  <a:cubicBezTo>
                    <a:pt x="13710" y="1116"/>
                    <a:pt x="11442" y="549"/>
                    <a:pt x="9207" y="82"/>
                  </a:cubicBezTo>
                  <a:lnTo>
                    <a:pt x="9107" y="82"/>
                  </a:lnTo>
                  <a:cubicBezTo>
                    <a:pt x="8816" y="27"/>
                    <a:pt x="8531" y="0"/>
                    <a:pt x="8254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8"/>
            <p:cNvSpPr/>
            <p:nvPr/>
          </p:nvSpPr>
          <p:spPr>
            <a:xfrm>
              <a:off x="3119900" y="2172825"/>
              <a:ext cx="110100" cy="205175"/>
            </a:xfrm>
            <a:custGeom>
              <a:rect b="b" l="l" r="r" t="t"/>
              <a:pathLst>
                <a:path extrusionOk="0" h="8207" w="4404">
                  <a:moveTo>
                    <a:pt x="4404" y="1"/>
                  </a:moveTo>
                  <a:lnTo>
                    <a:pt x="0" y="1068"/>
                  </a:lnTo>
                  <a:cubicBezTo>
                    <a:pt x="167" y="3637"/>
                    <a:pt x="1001" y="6072"/>
                    <a:pt x="2402" y="8207"/>
                  </a:cubicBezTo>
                  <a:cubicBezTo>
                    <a:pt x="2702" y="6906"/>
                    <a:pt x="4137" y="1168"/>
                    <a:pt x="4404" y="1"/>
                  </a:cubicBezTo>
                  <a:close/>
                </a:path>
              </a:pathLst>
            </a:custGeom>
            <a:solidFill>
              <a:srgbClr val="000000">
                <a:alpha val="47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8"/>
            <p:cNvSpPr/>
            <p:nvPr/>
          </p:nvSpPr>
          <p:spPr>
            <a:xfrm>
              <a:off x="3483500" y="1750850"/>
              <a:ext cx="116775" cy="104275"/>
            </a:xfrm>
            <a:custGeom>
              <a:rect b="b" l="l" r="r" t="t"/>
              <a:pathLst>
                <a:path extrusionOk="0" h="4171" w="4671">
                  <a:moveTo>
                    <a:pt x="3836" y="1"/>
                  </a:moveTo>
                  <a:lnTo>
                    <a:pt x="0" y="935"/>
                  </a:lnTo>
                  <a:lnTo>
                    <a:pt x="701" y="2670"/>
                  </a:lnTo>
                  <a:cubicBezTo>
                    <a:pt x="1001" y="3470"/>
                    <a:pt x="1701" y="4004"/>
                    <a:pt x="2535" y="4104"/>
                  </a:cubicBezTo>
                  <a:lnTo>
                    <a:pt x="3336" y="4171"/>
                  </a:lnTo>
                  <a:cubicBezTo>
                    <a:pt x="4670" y="2403"/>
                    <a:pt x="3836" y="1"/>
                    <a:pt x="3836" y="1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8"/>
            <p:cNvSpPr/>
            <p:nvPr/>
          </p:nvSpPr>
          <p:spPr>
            <a:xfrm>
              <a:off x="3484325" y="1690825"/>
              <a:ext cx="95100" cy="83400"/>
            </a:xfrm>
            <a:custGeom>
              <a:rect b="b" l="l" r="r" t="t"/>
              <a:pathLst>
                <a:path extrusionOk="0" h="3336" w="3804">
                  <a:moveTo>
                    <a:pt x="101" y="0"/>
                  </a:moveTo>
                  <a:lnTo>
                    <a:pt x="1" y="3336"/>
                  </a:lnTo>
                  <a:lnTo>
                    <a:pt x="3803" y="2435"/>
                  </a:lnTo>
                  <a:lnTo>
                    <a:pt x="3470" y="4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8"/>
            <p:cNvSpPr/>
            <p:nvPr/>
          </p:nvSpPr>
          <p:spPr>
            <a:xfrm>
              <a:off x="3052275" y="1826625"/>
              <a:ext cx="693100" cy="401625"/>
            </a:xfrm>
            <a:custGeom>
              <a:rect b="b" l="l" r="r" t="t"/>
              <a:pathLst>
                <a:path extrusionOk="0" h="16065" w="27724">
                  <a:moveTo>
                    <a:pt x="22578" y="8222"/>
                  </a:moveTo>
                  <a:lnTo>
                    <a:pt x="22767" y="8545"/>
                  </a:lnTo>
                  <a:lnTo>
                    <a:pt x="22653" y="8545"/>
                  </a:lnTo>
                  <a:lnTo>
                    <a:pt x="22578" y="8222"/>
                  </a:lnTo>
                  <a:close/>
                  <a:moveTo>
                    <a:pt x="24763" y="8362"/>
                  </a:moveTo>
                  <a:cubicBezTo>
                    <a:pt x="24816" y="8362"/>
                    <a:pt x="24869" y="8367"/>
                    <a:pt x="24921" y="8378"/>
                  </a:cubicBezTo>
                  <a:lnTo>
                    <a:pt x="25121" y="8412"/>
                  </a:lnTo>
                  <a:lnTo>
                    <a:pt x="25055" y="8412"/>
                  </a:lnTo>
                  <a:cubicBezTo>
                    <a:pt x="24888" y="8445"/>
                    <a:pt x="24721" y="8478"/>
                    <a:pt x="24554" y="8545"/>
                  </a:cubicBezTo>
                  <a:cubicBezTo>
                    <a:pt x="24254" y="8712"/>
                    <a:pt x="24021" y="8912"/>
                    <a:pt x="23821" y="9212"/>
                  </a:cubicBezTo>
                  <a:cubicBezTo>
                    <a:pt x="23687" y="9412"/>
                    <a:pt x="23620" y="9646"/>
                    <a:pt x="23587" y="9879"/>
                  </a:cubicBezTo>
                  <a:cubicBezTo>
                    <a:pt x="23587" y="9979"/>
                    <a:pt x="23587" y="10046"/>
                    <a:pt x="23587" y="10146"/>
                  </a:cubicBezTo>
                  <a:cubicBezTo>
                    <a:pt x="23587" y="10046"/>
                    <a:pt x="23554" y="9979"/>
                    <a:pt x="23520" y="9913"/>
                  </a:cubicBezTo>
                  <a:cubicBezTo>
                    <a:pt x="23420" y="9712"/>
                    <a:pt x="23354" y="9512"/>
                    <a:pt x="23253" y="9346"/>
                  </a:cubicBezTo>
                  <a:cubicBezTo>
                    <a:pt x="23125" y="9089"/>
                    <a:pt x="22966" y="8832"/>
                    <a:pt x="22806" y="8576"/>
                  </a:cubicBezTo>
                  <a:lnTo>
                    <a:pt x="22806" y="8576"/>
                  </a:lnTo>
                  <a:cubicBezTo>
                    <a:pt x="22916" y="8561"/>
                    <a:pt x="23026" y="8553"/>
                    <a:pt x="23137" y="8553"/>
                  </a:cubicBezTo>
                  <a:cubicBezTo>
                    <a:pt x="23253" y="8553"/>
                    <a:pt x="23370" y="8562"/>
                    <a:pt x="23487" y="8578"/>
                  </a:cubicBezTo>
                  <a:cubicBezTo>
                    <a:pt x="23543" y="8590"/>
                    <a:pt x="23599" y="8594"/>
                    <a:pt x="23655" y="8594"/>
                  </a:cubicBezTo>
                  <a:cubicBezTo>
                    <a:pt x="24037" y="8594"/>
                    <a:pt x="24401" y="8362"/>
                    <a:pt x="24763" y="8362"/>
                  </a:cubicBezTo>
                  <a:close/>
                  <a:moveTo>
                    <a:pt x="23587" y="10213"/>
                  </a:moveTo>
                  <a:cubicBezTo>
                    <a:pt x="23587" y="10246"/>
                    <a:pt x="23620" y="10280"/>
                    <a:pt x="23620" y="10313"/>
                  </a:cubicBezTo>
                  <a:cubicBezTo>
                    <a:pt x="23587" y="10280"/>
                    <a:pt x="23587" y="10246"/>
                    <a:pt x="23587" y="10213"/>
                  </a:cubicBezTo>
                  <a:close/>
                  <a:moveTo>
                    <a:pt x="20243" y="0"/>
                  </a:moveTo>
                  <a:cubicBezTo>
                    <a:pt x="19712" y="0"/>
                    <a:pt x="19179" y="188"/>
                    <a:pt x="18750" y="573"/>
                  </a:cubicBezTo>
                  <a:cubicBezTo>
                    <a:pt x="19891" y="2203"/>
                    <a:pt x="21925" y="7083"/>
                    <a:pt x="22514" y="8113"/>
                  </a:cubicBezTo>
                  <a:lnTo>
                    <a:pt x="22514" y="8113"/>
                  </a:lnTo>
                  <a:cubicBezTo>
                    <a:pt x="21493" y="8155"/>
                    <a:pt x="549" y="9056"/>
                    <a:pt x="1004" y="12148"/>
                  </a:cubicBezTo>
                  <a:cubicBezTo>
                    <a:pt x="1" y="15109"/>
                    <a:pt x="2589" y="16064"/>
                    <a:pt x="6346" y="16064"/>
                  </a:cubicBezTo>
                  <a:cubicBezTo>
                    <a:pt x="12956" y="16064"/>
                    <a:pt x="23182" y="13106"/>
                    <a:pt x="23821" y="12915"/>
                  </a:cubicBezTo>
                  <a:cubicBezTo>
                    <a:pt x="24821" y="12681"/>
                    <a:pt x="25789" y="12414"/>
                    <a:pt x="26756" y="12047"/>
                  </a:cubicBezTo>
                  <a:cubicBezTo>
                    <a:pt x="27323" y="11614"/>
                    <a:pt x="27657" y="10980"/>
                    <a:pt x="27690" y="10246"/>
                  </a:cubicBezTo>
                  <a:cubicBezTo>
                    <a:pt x="27723" y="9946"/>
                    <a:pt x="27657" y="9646"/>
                    <a:pt x="27590" y="9346"/>
                  </a:cubicBezTo>
                  <a:cubicBezTo>
                    <a:pt x="27456" y="8945"/>
                    <a:pt x="27323" y="8578"/>
                    <a:pt x="27123" y="8211"/>
                  </a:cubicBezTo>
                  <a:cubicBezTo>
                    <a:pt x="26989" y="7945"/>
                    <a:pt x="26823" y="7644"/>
                    <a:pt x="26656" y="7377"/>
                  </a:cubicBezTo>
                  <a:cubicBezTo>
                    <a:pt x="26389" y="7011"/>
                    <a:pt x="23921" y="3308"/>
                    <a:pt x="22019" y="873"/>
                  </a:cubicBezTo>
                  <a:cubicBezTo>
                    <a:pt x="21573" y="297"/>
                    <a:pt x="20910" y="0"/>
                    <a:pt x="20243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8"/>
            <p:cNvSpPr/>
            <p:nvPr/>
          </p:nvSpPr>
          <p:spPr>
            <a:xfrm>
              <a:off x="3621925" y="2036500"/>
              <a:ext cx="61725" cy="44625"/>
            </a:xfrm>
            <a:custGeom>
              <a:rect b="b" l="l" r="r" t="t"/>
              <a:pathLst>
                <a:path extrusionOk="0" h="1785" w="2469">
                  <a:moveTo>
                    <a:pt x="2010" y="0"/>
                  </a:moveTo>
                  <a:cubicBezTo>
                    <a:pt x="1642" y="0"/>
                    <a:pt x="1257" y="233"/>
                    <a:pt x="870" y="233"/>
                  </a:cubicBezTo>
                  <a:cubicBezTo>
                    <a:pt x="814" y="233"/>
                    <a:pt x="757" y="228"/>
                    <a:pt x="701" y="217"/>
                  </a:cubicBezTo>
                  <a:cubicBezTo>
                    <a:pt x="584" y="200"/>
                    <a:pt x="467" y="192"/>
                    <a:pt x="351" y="192"/>
                  </a:cubicBezTo>
                  <a:cubicBezTo>
                    <a:pt x="234" y="192"/>
                    <a:pt x="117" y="200"/>
                    <a:pt x="0" y="217"/>
                  </a:cubicBezTo>
                  <a:cubicBezTo>
                    <a:pt x="167" y="484"/>
                    <a:pt x="334" y="750"/>
                    <a:pt x="467" y="1017"/>
                  </a:cubicBezTo>
                  <a:cubicBezTo>
                    <a:pt x="568" y="1184"/>
                    <a:pt x="634" y="1384"/>
                    <a:pt x="734" y="1584"/>
                  </a:cubicBezTo>
                  <a:cubicBezTo>
                    <a:pt x="768" y="1651"/>
                    <a:pt x="801" y="1718"/>
                    <a:pt x="801" y="1784"/>
                  </a:cubicBezTo>
                  <a:cubicBezTo>
                    <a:pt x="801" y="1718"/>
                    <a:pt x="801" y="1618"/>
                    <a:pt x="801" y="1551"/>
                  </a:cubicBezTo>
                  <a:cubicBezTo>
                    <a:pt x="834" y="1317"/>
                    <a:pt x="901" y="1084"/>
                    <a:pt x="1035" y="884"/>
                  </a:cubicBezTo>
                  <a:cubicBezTo>
                    <a:pt x="1235" y="584"/>
                    <a:pt x="1468" y="383"/>
                    <a:pt x="1768" y="217"/>
                  </a:cubicBezTo>
                  <a:cubicBezTo>
                    <a:pt x="1935" y="150"/>
                    <a:pt x="2102" y="117"/>
                    <a:pt x="2269" y="83"/>
                  </a:cubicBezTo>
                  <a:lnTo>
                    <a:pt x="2469" y="83"/>
                  </a:lnTo>
                  <a:lnTo>
                    <a:pt x="2436" y="50"/>
                  </a:lnTo>
                  <a:lnTo>
                    <a:pt x="2335" y="50"/>
                  </a:lnTo>
                  <a:lnTo>
                    <a:pt x="2169" y="17"/>
                  </a:lnTo>
                  <a:cubicBezTo>
                    <a:pt x="2116" y="5"/>
                    <a:pt x="2063" y="0"/>
                    <a:pt x="2010" y="0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8"/>
            <p:cNvSpPr/>
            <p:nvPr/>
          </p:nvSpPr>
          <p:spPr>
            <a:xfrm>
              <a:off x="3023175" y="1626350"/>
              <a:ext cx="287725" cy="336925"/>
            </a:xfrm>
            <a:custGeom>
              <a:rect b="b" l="l" r="r" t="t"/>
              <a:pathLst>
                <a:path extrusionOk="0" h="13477" w="11509">
                  <a:moveTo>
                    <a:pt x="5804" y="0"/>
                  </a:moveTo>
                  <a:cubicBezTo>
                    <a:pt x="4381" y="0"/>
                    <a:pt x="2978" y="652"/>
                    <a:pt x="2068" y="1879"/>
                  </a:cubicBezTo>
                  <a:cubicBezTo>
                    <a:pt x="1635" y="2479"/>
                    <a:pt x="1334" y="3146"/>
                    <a:pt x="1201" y="3847"/>
                  </a:cubicBezTo>
                  <a:cubicBezTo>
                    <a:pt x="567" y="7216"/>
                    <a:pt x="0" y="9151"/>
                    <a:pt x="1234" y="11285"/>
                  </a:cubicBezTo>
                  <a:cubicBezTo>
                    <a:pt x="2107" y="12781"/>
                    <a:pt x="3547" y="13477"/>
                    <a:pt x="5001" y="13477"/>
                  </a:cubicBezTo>
                  <a:cubicBezTo>
                    <a:pt x="6659" y="13477"/>
                    <a:pt x="8336" y="12572"/>
                    <a:pt x="9207" y="10919"/>
                  </a:cubicBezTo>
                  <a:cubicBezTo>
                    <a:pt x="10674" y="8117"/>
                    <a:pt x="11508" y="3080"/>
                    <a:pt x="8606" y="945"/>
                  </a:cubicBezTo>
                  <a:cubicBezTo>
                    <a:pt x="7765" y="307"/>
                    <a:pt x="6780" y="0"/>
                    <a:pt x="5804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8"/>
            <p:cNvSpPr/>
            <p:nvPr/>
          </p:nvSpPr>
          <p:spPr>
            <a:xfrm>
              <a:off x="2981800" y="1560725"/>
              <a:ext cx="403325" cy="356125"/>
            </a:xfrm>
            <a:custGeom>
              <a:rect b="b" l="l" r="r" t="t"/>
              <a:pathLst>
                <a:path extrusionOk="0" h="14245" w="16133">
                  <a:moveTo>
                    <a:pt x="13030" y="1"/>
                  </a:moveTo>
                  <a:lnTo>
                    <a:pt x="13030" y="1"/>
                  </a:lnTo>
                  <a:cubicBezTo>
                    <a:pt x="13297" y="468"/>
                    <a:pt x="12496" y="1768"/>
                    <a:pt x="12196" y="2035"/>
                  </a:cubicBezTo>
                  <a:cubicBezTo>
                    <a:pt x="12100" y="2128"/>
                    <a:pt x="11978" y="2167"/>
                    <a:pt x="11832" y="2167"/>
                  </a:cubicBezTo>
                  <a:cubicBezTo>
                    <a:pt x="11006" y="2167"/>
                    <a:pt x="9395" y="912"/>
                    <a:pt x="7222" y="912"/>
                  </a:cubicBezTo>
                  <a:cubicBezTo>
                    <a:pt x="6306" y="912"/>
                    <a:pt x="5290" y="1135"/>
                    <a:pt x="4190" y="1768"/>
                  </a:cubicBezTo>
                  <a:cubicBezTo>
                    <a:pt x="2456" y="2769"/>
                    <a:pt x="1255" y="4537"/>
                    <a:pt x="621" y="6438"/>
                  </a:cubicBezTo>
                  <a:cubicBezTo>
                    <a:pt x="83" y="8052"/>
                    <a:pt x="0" y="14245"/>
                    <a:pt x="5099" y="14245"/>
                  </a:cubicBezTo>
                  <a:cubicBezTo>
                    <a:pt x="5691" y="14245"/>
                    <a:pt x="6353" y="14161"/>
                    <a:pt x="7092" y="13977"/>
                  </a:cubicBezTo>
                  <a:cubicBezTo>
                    <a:pt x="7226" y="11942"/>
                    <a:pt x="7960" y="10008"/>
                    <a:pt x="9227" y="8407"/>
                  </a:cubicBezTo>
                  <a:cubicBezTo>
                    <a:pt x="9393" y="9045"/>
                    <a:pt x="9517" y="9296"/>
                    <a:pt x="9627" y="9296"/>
                  </a:cubicBezTo>
                  <a:cubicBezTo>
                    <a:pt x="9981" y="9296"/>
                    <a:pt x="10178" y="6675"/>
                    <a:pt x="11095" y="6038"/>
                  </a:cubicBezTo>
                  <a:cubicBezTo>
                    <a:pt x="11962" y="5404"/>
                    <a:pt x="13163" y="5438"/>
                    <a:pt x="14131" y="4904"/>
                  </a:cubicBezTo>
                  <a:cubicBezTo>
                    <a:pt x="15632" y="4037"/>
                    <a:pt x="16132" y="2169"/>
                    <a:pt x="15265" y="668"/>
                  </a:cubicBezTo>
                  <a:lnTo>
                    <a:pt x="15265" y="668"/>
                  </a:lnTo>
                  <a:cubicBezTo>
                    <a:pt x="15331" y="1068"/>
                    <a:pt x="14731" y="2169"/>
                    <a:pt x="14397" y="2302"/>
                  </a:cubicBezTo>
                  <a:cubicBezTo>
                    <a:pt x="14631" y="1602"/>
                    <a:pt x="14664" y="834"/>
                    <a:pt x="14498" y="101"/>
                  </a:cubicBezTo>
                  <a:lnTo>
                    <a:pt x="14498" y="101"/>
                  </a:lnTo>
                  <a:cubicBezTo>
                    <a:pt x="14397" y="668"/>
                    <a:pt x="13897" y="2002"/>
                    <a:pt x="13330" y="2035"/>
                  </a:cubicBezTo>
                  <a:cubicBezTo>
                    <a:pt x="13530" y="1702"/>
                    <a:pt x="13330" y="501"/>
                    <a:pt x="130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8"/>
            <p:cNvSpPr/>
            <p:nvPr/>
          </p:nvSpPr>
          <p:spPr>
            <a:xfrm>
              <a:off x="3158250" y="1742075"/>
              <a:ext cx="66750" cy="105400"/>
            </a:xfrm>
            <a:custGeom>
              <a:rect b="b" l="l" r="r" t="t"/>
              <a:pathLst>
                <a:path extrusionOk="0" h="4216" w="2670">
                  <a:moveTo>
                    <a:pt x="1153" y="0"/>
                  </a:moveTo>
                  <a:cubicBezTo>
                    <a:pt x="578" y="0"/>
                    <a:pt x="108" y="526"/>
                    <a:pt x="34" y="1286"/>
                  </a:cubicBezTo>
                  <a:cubicBezTo>
                    <a:pt x="1" y="2120"/>
                    <a:pt x="201" y="2954"/>
                    <a:pt x="668" y="3688"/>
                  </a:cubicBezTo>
                  <a:cubicBezTo>
                    <a:pt x="917" y="4054"/>
                    <a:pt x="1201" y="4215"/>
                    <a:pt x="1471" y="4215"/>
                  </a:cubicBezTo>
                  <a:cubicBezTo>
                    <a:pt x="1890" y="4215"/>
                    <a:pt x="2274" y="3829"/>
                    <a:pt x="2436" y="3221"/>
                  </a:cubicBezTo>
                  <a:cubicBezTo>
                    <a:pt x="2669" y="2353"/>
                    <a:pt x="2636" y="819"/>
                    <a:pt x="1802" y="219"/>
                  </a:cubicBezTo>
                  <a:cubicBezTo>
                    <a:pt x="1581" y="68"/>
                    <a:pt x="1360" y="0"/>
                    <a:pt x="1153" y="0"/>
                  </a:cubicBez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8"/>
            <p:cNvSpPr/>
            <p:nvPr/>
          </p:nvSpPr>
          <p:spPr>
            <a:xfrm>
              <a:off x="2292650" y="4376900"/>
              <a:ext cx="35875" cy="28475"/>
            </a:xfrm>
            <a:custGeom>
              <a:rect b="b" l="l" r="r" t="t"/>
              <a:pathLst>
                <a:path extrusionOk="0" h="1139" w="1435">
                  <a:moveTo>
                    <a:pt x="234" y="201"/>
                  </a:moveTo>
                  <a:lnTo>
                    <a:pt x="234" y="201"/>
                  </a:lnTo>
                  <a:cubicBezTo>
                    <a:pt x="601" y="268"/>
                    <a:pt x="934" y="401"/>
                    <a:pt x="1201" y="635"/>
                  </a:cubicBezTo>
                  <a:cubicBezTo>
                    <a:pt x="1234" y="635"/>
                    <a:pt x="1234" y="668"/>
                    <a:pt x="1268" y="701"/>
                  </a:cubicBezTo>
                  <a:cubicBezTo>
                    <a:pt x="1301" y="735"/>
                    <a:pt x="1301" y="801"/>
                    <a:pt x="1268" y="868"/>
                  </a:cubicBezTo>
                  <a:cubicBezTo>
                    <a:pt x="1234" y="1002"/>
                    <a:pt x="1134" y="1002"/>
                    <a:pt x="1134" y="1002"/>
                  </a:cubicBezTo>
                  <a:cubicBezTo>
                    <a:pt x="1127" y="1003"/>
                    <a:pt x="1120" y="1003"/>
                    <a:pt x="1113" y="1003"/>
                  </a:cubicBezTo>
                  <a:cubicBezTo>
                    <a:pt x="905" y="1003"/>
                    <a:pt x="491" y="555"/>
                    <a:pt x="234" y="201"/>
                  </a:cubicBezTo>
                  <a:close/>
                  <a:moveTo>
                    <a:pt x="100" y="1"/>
                  </a:moveTo>
                  <a:cubicBezTo>
                    <a:pt x="67" y="1"/>
                    <a:pt x="34" y="1"/>
                    <a:pt x="0" y="34"/>
                  </a:cubicBezTo>
                  <a:cubicBezTo>
                    <a:pt x="0" y="68"/>
                    <a:pt x="0" y="101"/>
                    <a:pt x="0" y="101"/>
                  </a:cubicBezTo>
                  <a:cubicBezTo>
                    <a:pt x="167" y="334"/>
                    <a:pt x="334" y="568"/>
                    <a:pt x="501" y="735"/>
                  </a:cubicBezTo>
                  <a:cubicBezTo>
                    <a:pt x="717" y="951"/>
                    <a:pt x="933" y="1139"/>
                    <a:pt x="1123" y="1139"/>
                  </a:cubicBezTo>
                  <a:cubicBezTo>
                    <a:pt x="1138" y="1139"/>
                    <a:pt x="1153" y="1137"/>
                    <a:pt x="1168" y="1135"/>
                  </a:cubicBezTo>
                  <a:cubicBezTo>
                    <a:pt x="1234" y="1135"/>
                    <a:pt x="1368" y="1068"/>
                    <a:pt x="1401" y="901"/>
                  </a:cubicBezTo>
                  <a:cubicBezTo>
                    <a:pt x="1435" y="801"/>
                    <a:pt x="1435" y="701"/>
                    <a:pt x="1368" y="601"/>
                  </a:cubicBezTo>
                  <a:cubicBezTo>
                    <a:pt x="1134" y="234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8"/>
            <p:cNvSpPr/>
            <p:nvPr/>
          </p:nvSpPr>
          <p:spPr>
            <a:xfrm>
              <a:off x="2292650" y="4363425"/>
              <a:ext cx="39200" cy="18150"/>
            </a:xfrm>
            <a:custGeom>
              <a:rect b="b" l="l" r="r" t="t"/>
              <a:pathLst>
                <a:path extrusionOk="0" h="726" w="1568">
                  <a:moveTo>
                    <a:pt x="1168" y="173"/>
                  </a:moveTo>
                  <a:cubicBezTo>
                    <a:pt x="1268" y="173"/>
                    <a:pt x="1334" y="173"/>
                    <a:pt x="1401" y="240"/>
                  </a:cubicBezTo>
                  <a:lnTo>
                    <a:pt x="1401" y="273"/>
                  </a:lnTo>
                  <a:cubicBezTo>
                    <a:pt x="1435" y="340"/>
                    <a:pt x="1401" y="406"/>
                    <a:pt x="1401" y="406"/>
                  </a:cubicBezTo>
                  <a:cubicBezTo>
                    <a:pt x="1302" y="530"/>
                    <a:pt x="928" y="599"/>
                    <a:pt x="578" y="599"/>
                  </a:cubicBezTo>
                  <a:cubicBezTo>
                    <a:pt x="456" y="599"/>
                    <a:pt x="337" y="590"/>
                    <a:pt x="234" y="573"/>
                  </a:cubicBezTo>
                  <a:cubicBezTo>
                    <a:pt x="501" y="340"/>
                    <a:pt x="834" y="206"/>
                    <a:pt x="1168" y="173"/>
                  </a:cubicBezTo>
                  <a:close/>
                  <a:moveTo>
                    <a:pt x="1122" y="1"/>
                  </a:moveTo>
                  <a:cubicBezTo>
                    <a:pt x="662" y="1"/>
                    <a:pt x="65" y="508"/>
                    <a:pt x="34" y="540"/>
                  </a:cubicBezTo>
                  <a:cubicBezTo>
                    <a:pt x="0" y="573"/>
                    <a:pt x="0" y="573"/>
                    <a:pt x="0" y="607"/>
                  </a:cubicBezTo>
                  <a:cubicBezTo>
                    <a:pt x="0" y="640"/>
                    <a:pt x="0" y="640"/>
                    <a:pt x="34" y="673"/>
                  </a:cubicBezTo>
                  <a:lnTo>
                    <a:pt x="67" y="673"/>
                  </a:lnTo>
                  <a:cubicBezTo>
                    <a:pt x="178" y="707"/>
                    <a:pt x="352" y="725"/>
                    <a:pt x="543" y="725"/>
                  </a:cubicBezTo>
                  <a:cubicBezTo>
                    <a:pt x="923" y="725"/>
                    <a:pt x="1368" y="651"/>
                    <a:pt x="1501" y="473"/>
                  </a:cubicBezTo>
                  <a:cubicBezTo>
                    <a:pt x="1568" y="373"/>
                    <a:pt x="1568" y="240"/>
                    <a:pt x="1468" y="173"/>
                  </a:cubicBezTo>
                  <a:cubicBezTo>
                    <a:pt x="1401" y="73"/>
                    <a:pt x="1301" y="6"/>
                    <a:pt x="1201" y="6"/>
                  </a:cubicBezTo>
                  <a:cubicBezTo>
                    <a:pt x="1175" y="2"/>
                    <a:pt x="1149" y="1"/>
                    <a:pt x="1122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8"/>
            <p:cNvSpPr/>
            <p:nvPr/>
          </p:nvSpPr>
          <p:spPr>
            <a:xfrm>
              <a:off x="2215075" y="4190950"/>
              <a:ext cx="160975" cy="184325"/>
            </a:xfrm>
            <a:custGeom>
              <a:rect b="b" l="l" r="r" t="t"/>
              <a:pathLst>
                <a:path extrusionOk="0" h="7373" w="6439">
                  <a:moveTo>
                    <a:pt x="3604" y="0"/>
                  </a:moveTo>
                  <a:lnTo>
                    <a:pt x="1" y="6371"/>
                  </a:lnTo>
                  <a:lnTo>
                    <a:pt x="2836" y="7372"/>
                  </a:lnTo>
                  <a:lnTo>
                    <a:pt x="6439" y="1034"/>
                  </a:lnTo>
                  <a:lnTo>
                    <a:pt x="3604" y="0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8"/>
            <p:cNvSpPr/>
            <p:nvPr/>
          </p:nvSpPr>
          <p:spPr>
            <a:xfrm>
              <a:off x="2162550" y="4304850"/>
              <a:ext cx="196200" cy="220250"/>
            </a:xfrm>
            <a:custGeom>
              <a:rect b="b" l="l" r="r" t="t"/>
              <a:pathLst>
                <a:path extrusionOk="0" h="8810" w="7848">
                  <a:moveTo>
                    <a:pt x="2810" y="1"/>
                  </a:moveTo>
                  <a:cubicBezTo>
                    <a:pt x="2756" y="1"/>
                    <a:pt x="2696" y="17"/>
                    <a:pt x="2636" y="47"/>
                  </a:cubicBezTo>
                  <a:lnTo>
                    <a:pt x="267" y="1482"/>
                  </a:lnTo>
                  <a:cubicBezTo>
                    <a:pt x="67" y="1615"/>
                    <a:pt x="0" y="1915"/>
                    <a:pt x="134" y="2116"/>
                  </a:cubicBezTo>
                  <a:cubicBezTo>
                    <a:pt x="134" y="2149"/>
                    <a:pt x="167" y="2182"/>
                    <a:pt x="201" y="2182"/>
                  </a:cubicBezTo>
                  <a:cubicBezTo>
                    <a:pt x="1035" y="3016"/>
                    <a:pt x="1502" y="3417"/>
                    <a:pt x="2569" y="4517"/>
                  </a:cubicBezTo>
                  <a:cubicBezTo>
                    <a:pt x="3203" y="5184"/>
                    <a:pt x="5137" y="7419"/>
                    <a:pt x="6005" y="8353"/>
                  </a:cubicBezTo>
                  <a:cubicBezTo>
                    <a:pt x="6314" y="8686"/>
                    <a:pt x="6640" y="8810"/>
                    <a:pt x="6923" y="8810"/>
                  </a:cubicBezTo>
                  <a:cubicBezTo>
                    <a:pt x="7463" y="8810"/>
                    <a:pt x="7848" y="8360"/>
                    <a:pt x="7673" y="8053"/>
                  </a:cubicBezTo>
                  <a:cubicBezTo>
                    <a:pt x="6405" y="6018"/>
                    <a:pt x="5638" y="4050"/>
                    <a:pt x="5571" y="3050"/>
                  </a:cubicBezTo>
                  <a:cubicBezTo>
                    <a:pt x="5571" y="2883"/>
                    <a:pt x="5504" y="2683"/>
                    <a:pt x="5371" y="2549"/>
                  </a:cubicBezTo>
                  <a:lnTo>
                    <a:pt x="2969" y="81"/>
                  </a:lnTo>
                  <a:cubicBezTo>
                    <a:pt x="2933" y="26"/>
                    <a:pt x="2876" y="1"/>
                    <a:pt x="28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8"/>
            <p:cNvSpPr/>
            <p:nvPr/>
          </p:nvSpPr>
          <p:spPr>
            <a:xfrm>
              <a:off x="2258450" y="4190950"/>
              <a:ext cx="117600" cy="113425"/>
            </a:xfrm>
            <a:custGeom>
              <a:rect b="b" l="l" r="r" t="t"/>
              <a:pathLst>
                <a:path extrusionOk="0" h="4537" w="4704">
                  <a:moveTo>
                    <a:pt x="1869" y="0"/>
                  </a:moveTo>
                  <a:lnTo>
                    <a:pt x="1" y="3269"/>
                  </a:lnTo>
                  <a:lnTo>
                    <a:pt x="2702" y="4537"/>
                  </a:lnTo>
                  <a:lnTo>
                    <a:pt x="4704" y="1034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rgbClr val="000000">
                <a:alpha val="47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8"/>
            <p:cNvSpPr/>
            <p:nvPr/>
          </p:nvSpPr>
          <p:spPr>
            <a:xfrm>
              <a:off x="2249275" y="2621475"/>
              <a:ext cx="750575" cy="1659550"/>
            </a:xfrm>
            <a:custGeom>
              <a:rect b="b" l="l" r="r" t="t"/>
              <a:pathLst>
                <a:path extrusionOk="0" h="66382" w="30023">
                  <a:moveTo>
                    <a:pt x="19248" y="1"/>
                  </a:moveTo>
                  <a:cubicBezTo>
                    <a:pt x="12343" y="4604"/>
                    <a:pt x="14311" y="22317"/>
                    <a:pt x="12043" y="32457"/>
                  </a:cubicBezTo>
                  <a:cubicBezTo>
                    <a:pt x="9908" y="41831"/>
                    <a:pt x="1" y="64147"/>
                    <a:pt x="1" y="64147"/>
                  </a:cubicBezTo>
                  <a:lnTo>
                    <a:pt x="5138" y="66382"/>
                  </a:lnTo>
                  <a:cubicBezTo>
                    <a:pt x="5138" y="66382"/>
                    <a:pt x="18247" y="41864"/>
                    <a:pt x="21282" y="32524"/>
                  </a:cubicBezTo>
                  <a:cubicBezTo>
                    <a:pt x="24018" y="23951"/>
                    <a:pt x="30022" y="1902"/>
                    <a:pt x="30022" y="1902"/>
                  </a:cubicBezTo>
                  <a:lnTo>
                    <a:pt x="23551" y="735"/>
                  </a:lnTo>
                  <a:lnTo>
                    <a:pt x="19281" y="1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8"/>
            <p:cNvSpPr/>
            <p:nvPr/>
          </p:nvSpPr>
          <p:spPr>
            <a:xfrm>
              <a:off x="2249275" y="2621475"/>
              <a:ext cx="750575" cy="1659550"/>
            </a:xfrm>
            <a:custGeom>
              <a:rect b="b" l="l" r="r" t="t"/>
              <a:pathLst>
                <a:path extrusionOk="0" h="66382" w="30023">
                  <a:moveTo>
                    <a:pt x="19248" y="1"/>
                  </a:moveTo>
                  <a:cubicBezTo>
                    <a:pt x="12343" y="4604"/>
                    <a:pt x="14311" y="22317"/>
                    <a:pt x="12043" y="32457"/>
                  </a:cubicBezTo>
                  <a:cubicBezTo>
                    <a:pt x="9908" y="41831"/>
                    <a:pt x="1" y="64147"/>
                    <a:pt x="1" y="64147"/>
                  </a:cubicBezTo>
                  <a:lnTo>
                    <a:pt x="5138" y="66382"/>
                  </a:lnTo>
                  <a:cubicBezTo>
                    <a:pt x="5138" y="66382"/>
                    <a:pt x="18247" y="41864"/>
                    <a:pt x="21249" y="32491"/>
                  </a:cubicBezTo>
                  <a:cubicBezTo>
                    <a:pt x="22116" y="29889"/>
                    <a:pt x="23251" y="26020"/>
                    <a:pt x="24451" y="21883"/>
                  </a:cubicBezTo>
                  <a:cubicBezTo>
                    <a:pt x="27120" y="12510"/>
                    <a:pt x="30022" y="1902"/>
                    <a:pt x="30022" y="1902"/>
                  </a:cubicBezTo>
                  <a:lnTo>
                    <a:pt x="23551" y="735"/>
                  </a:lnTo>
                  <a:lnTo>
                    <a:pt x="192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8"/>
            <p:cNvSpPr/>
            <p:nvPr/>
          </p:nvSpPr>
          <p:spPr>
            <a:xfrm>
              <a:off x="2229275" y="4192600"/>
              <a:ext cx="179300" cy="106775"/>
            </a:xfrm>
            <a:custGeom>
              <a:rect b="b" l="l" r="r" t="t"/>
              <a:pathLst>
                <a:path extrusionOk="0" h="4271" w="7172">
                  <a:moveTo>
                    <a:pt x="901" y="1"/>
                  </a:moveTo>
                  <a:lnTo>
                    <a:pt x="0" y="1702"/>
                  </a:lnTo>
                  <a:lnTo>
                    <a:pt x="5771" y="4271"/>
                  </a:lnTo>
                  <a:lnTo>
                    <a:pt x="7172" y="2536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8"/>
            <p:cNvSpPr/>
            <p:nvPr/>
          </p:nvSpPr>
          <p:spPr>
            <a:xfrm>
              <a:off x="2783825" y="2848950"/>
              <a:ext cx="156800" cy="576475"/>
            </a:xfrm>
            <a:custGeom>
              <a:rect b="b" l="l" r="r" t="t"/>
              <a:pathLst>
                <a:path extrusionOk="0" h="23059" w="6272">
                  <a:moveTo>
                    <a:pt x="5535" y="0"/>
                  </a:moveTo>
                  <a:cubicBezTo>
                    <a:pt x="5481" y="0"/>
                    <a:pt x="5427" y="3"/>
                    <a:pt x="5371" y="8"/>
                  </a:cubicBezTo>
                  <a:cubicBezTo>
                    <a:pt x="1301" y="375"/>
                    <a:pt x="267" y="15353"/>
                    <a:pt x="1" y="23058"/>
                  </a:cubicBezTo>
                  <a:cubicBezTo>
                    <a:pt x="1668" y="17754"/>
                    <a:pt x="4404" y="7480"/>
                    <a:pt x="6272" y="209"/>
                  </a:cubicBezTo>
                  <a:cubicBezTo>
                    <a:pt x="6049" y="70"/>
                    <a:pt x="5804" y="0"/>
                    <a:pt x="5535" y="0"/>
                  </a:cubicBezTo>
                  <a:close/>
                </a:path>
              </a:pathLst>
            </a:custGeom>
            <a:solidFill>
              <a:srgbClr val="000000">
                <a:alpha val="47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8"/>
            <p:cNvSpPr/>
            <p:nvPr/>
          </p:nvSpPr>
          <p:spPr>
            <a:xfrm>
              <a:off x="3019825" y="4557625"/>
              <a:ext cx="48400" cy="19800"/>
            </a:xfrm>
            <a:custGeom>
              <a:rect b="b" l="l" r="r" t="t"/>
              <a:pathLst>
                <a:path extrusionOk="0" h="792" w="1936">
                  <a:moveTo>
                    <a:pt x="1602" y="144"/>
                  </a:moveTo>
                  <a:cubicBezTo>
                    <a:pt x="1668" y="177"/>
                    <a:pt x="1702" y="211"/>
                    <a:pt x="1735" y="244"/>
                  </a:cubicBezTo>
                  <a:cubicBezTo>
                    <a:pt x="1802" y="344"/>
                    <a:pt x="1769" y="377"/>
                    <a:pt x="1735" y="411"/>
                  </a:cubicBezTo>
                  <a:cubicBezTo>
                    <a:pt x="1635" y="561"/>
                    <a:pt x="1179" y="636"/>
                    <a:pt x="717" y="636"/>
                  </a:cubicBezTo>
                  <a:cubicBezTo>
                    <a:pt x="564" y="636"/>
                    <a:pt x="409" y="627"/>
                    <a:pt x="267" y="611"/>
                  </a:cubicBezTo>
                  <a:cubicBezTo>
                    <a:pt x="634" y="377"/>
                    <a:pt x="1035" y="244"/>
                    <a:pt x="1435" y="177"/>
                  </a:cubicBezTo>
                  <a:lnTo>
                    <a:pt x="1468" y="144"/>
                  </a:lnTo>
                  <a:close/>
                  <a:moveTo>
                    <a:pt x="1495" y="1"/>
                  </a:moveTo>
                  <a:cubicBezTo>
                    <a:pt x="968" y="1"/>
                    <a:pt x="65" y="611"/>
                    <a:pt x="34" y="611"/>
                  </a:cubicBezTo>
                  <a:cubicBezTo>
                    <a:pt x="1" y="644"/>
                    <a:pt x="1" y="678"/>
                    <a:pt x="1" y="711"/>
                  </a:cubicBezTo>
                  <a:cubicBezTo>
                    <a:pt x="1" y="744"/>
                    <a:pt x="34" y="744"/>
                    <a:pt x="67" y="744"/>
                  </a:cubicBezTo>
                  <a:cubicBezTo>
                    <a:pt x="280" y="768"/>
                    <a:pt x="492" y="791"/>
                    <a:pt x="704" y="791"/>
                  </a:cubicBezTo>
                  <a:cubicBezTo>
                    <a:pt x="792" y="791"/>
                    <a:pt x="880" y="787"/>
                    <a:pt x="968" y="778"/>
                  </a:cubicBezTo>
                  <a:cubicBezTo>
                    <a:pt x="1368" y="744"/>
                    <a:pt x="1735" y="678"/>
                    <a:pt x="1869" y="511"/>
                  </a:cubicBezTo>
                  <a:cubicBezTo>
                    <a:pt x="1935" y="411"/>
                    <a:pt x="1935" y="277"/>
                    <a:pt x="1869" y="177"/>
                  </a:cubicBezTo>
                  <a:cubicBezTo>
                    <a:pt x="1802" y="110"/>
                    <a:pt x="1702" y="44"/>
                    <a:pt x="1602" y="10"/>
                  </a:cubicBezTo>
                  <a:cubicBezTo>
                    <a:pt x="1568" y="4"/>
                    <a:pt x="1533" y="1"/>
                    <a:pt x="1495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8"/>
            <p:cNvSpPr/>
            <p:nvPr/>
          </p:nvSpPr>
          <p:spPr>
            <a:xfrm>
              <a:off x="3019000" y="4540975"/>
              <a:ext cx="30050" cy="36100"/>
            </a:xfrm>
            <a:custGeom>
              <a:rect b="b" l="l" r="r" t="t"/>
              <a:pathLst>
                <a:path extrusionOk="0" h="1444" w="1202">
                  <a:moveTo>
                    <a:pt x="801" y="109"/>
                  </a:moveTo>
                  <a:cubicBezTo>
                    <a:pt x="968" y="109"/>
                    <a:pt x="968" y="209"/>
                    <a:pt x="968" y="209"/>
                  </a:cubicBezTo>
                  <a:cubicBezTo>
                    <a:pt x="1034" y="410"/>
                    <a:pt x="534" y="943"/>
                    <a:pt x="200" y="1210"/>
                  </a:cubicBezTo>
                  <a:cubicBezTo>
                    <a:pt x="200" y="843"/>
                    <a:pt x="334" y="510"/>
                    <a:pt x="534" y="243"/>
                  </a:cubicBezTo>
                  <a:cubicBezTo>
                    <a:pt x="601" y="176"/>
                    <a:pt x="667" y="143"/>
                    <a:pt x="767" y="143"/>
                  </a:cubicBezTo>
                  <a:lnTo>
                    <a:pt x="767" y="109"/>
                  </a:lnTo>
                  <a:close/>
                  <a:moveTo>
                    <a:pt x="761" y="1"/>
                  </a:moveTo>
                  <a:cubicBezTo>
                    <a:pt x="644" y="1"/>
                    <a:pt x="516" y="60"/>
                    <a:pt x="434" y="143"/>
                  </a:cubicBezTo>
                  <a:cubicBezTo>
                    <a:pt x="34" y="476"/>
                    <a:pt x="0" y="1310"/>
                    <a:pt x="0" y="1344"/>
                  </a:cubicBezTo>
                  <a:cubicBezTo>
                    <a:pt x="0" y="1377"/>
                    <a:pt x="34" y="1410"/>
                    <a:pt x="34" y="1410"/>
                  </a:cubicBezTo>
                  <a:cubicBezTo>
                    <a:pt x="67" y="1444"/>
                    <a:pt x="100" y="1444"/>
                    <a:pt x="134" y="1444"/>
                  </a:cubicBezTo>
                  <a:lnTo>
                    <a:pt x="167" y="1444"/>
                  </a:lnTo>
                  <a:cubicBezTo>
                    <a:pt x="501" y="1243"/>
                    <a:pt x="1201" y="510"/>
                    <a:pt x="1134" y="176"/>
                  </a:cubicBezTo>
                  <a:cubicBezTo>
                    <a:pt x="1101" y="109"/>
                    <a:pt x="1034" y="9"/>
                    <a:pt x="834" y="9"/>
                  </a:cubicBezTo>
                  <a:cubicBezTo>
                    <a:pt x="811" y="3"/>
                    <a:pt x="786" y="1"/>
                    <a:pt x="761" y="1"/>
                  </a:cubicBez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8"/>
            <p:cNvSpPr/>
            <p:nvPr/>
          </p:nvSpPr>
          <p:spPr>
            <a:xfrm>
              <a:off x="2933925" y="4397750"/>
              <a:ext cx="80100" cy="182650"/>
            </a:xfrm>
            <a:custGeom>
              <a:rect b="b" l="l" r="r" t="t"/>
              <a:pathLst>
                <a:path extrusionOk="0" h="7306" w="3204">
                  <a:moveTo>
                    <a:pt x="3070" y="1"/>
                  </a:moveTo>
                  <a:lnTo>
                    <a:pt x="1" y="201"/>
                  </a:lnTo>
                  <a:lnTo>
                    <a:pt x="134" y="7306"/>
                  </a:lnTo>
                  <a:lnTo>
                    <a:pt x="3203" y="7106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FF8B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8"/>
            <p:cNvSpPr/>
            <p:nvPr/>
          </p:nvSpPr>
          <p:spPr>
            <a:xfrm>
              <a:off x="2911425" y="4566200"/>
              <a:ext cx="277725" cy="92600"/>
            </a:xfrm>
            <a:custGeom>
              <a:rect b="b" l="l" r="r" t="t"/>
              <a:pathLst>
                <a:path extrusionOk="0" h="3704" w="11109">
                  <a:moveTo>
                    <a:pt x="4036" y="1"/>
                  </a:moveTo>
                  <a:lnTo>
                    <a:pt x="701" y="234"/>
                  </a:lnTo>
                  <a:cubicBezTo>
                    <a:pt x="567" y="234"/>
                    <a:pt x="467" y="335"/>
                    <a:pt x="467" y="435"/>
                  </a:cubicBezTo>
                  <a:lnTo>
                    <a:pt x="34" y="3203"/>
                  </a:lnTo>
                  <a:cubicBezTo>
                    <a:pt x="0" y="3437"/>
                    <a:pt x="167" y="3670"/>
                    <a:pt x="400" y="3704"/>
                  </a:cubicBezTo>
                  <a:lnTo>
                    <a:pt x="501" y="3704"/>
                  </a:lnTo>
                  <a:cubicBezTo>
                    <a:pt x="1701" y="3637"/>
                    <a:pt x="3436" y="3437"/>
                    <a:pt x="4970" y="3337"/>
                  </a:cubicBezTo>
                  <a:cubicBezTo>
                    <a:pt x="6738" y="3237"/>
                    <a:pt x="7506" y="3270"/>
                    <a:pt x="9574" y="3170"/>
                  </a:cubicBezTo>
                  <a:cubicBezTo>
                    <a:pt x="10841" y="3070"/>
                    <a:pt x="11108" y="1802"/>
                    <a:pt x="10574" y="1702"/>
                  </a:cubicBezTo>
                  <a:cubicBezTo>
                    <a:pt x="8139" y="1335"/>
                    <a:pt x="6972" y="1335"/>
                    <a:pt x="4804" y="201"/>
                  </a:cubicBezTo>
                  <a:cubicBezTo>
                    <a:pt x="4570" y="68"/>
                    <a:pt x="4303" y="1"/>
                    <a:pt x="40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8"/>
            <p:cNvSpPr/>
            <p:nvPr/>
          </p:nvSpPr>
          <p:spPr>
            <a:xfrm>
              <a:off x="2933925" y="4397750"/>
              <a:ext cx="78425" cy="104275"/>
            </a:xfrm>
            <a:custGeom>
              <a:rect b="b" l="l" r="r" t="t"/>
              <a:pathLst>
                <a:path extrusionOk="0" h="4171" w="3137">
                  <a:moveTo>
                    <a:pt x="3070" y="1"/>
                  </a:moveTo>
                  <a:lnTo>
                    <a:pt x="1" y="201"/>
                  </a:lnTo>
                  <a:lnTo>
                    <a:pt x="68" y="4170"/>
                  </a:lnTo>
                  <a:lnTo>
                    <a:pt x="3136" y="4004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000000">
                <a:alpha val="47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8"/>
            <p:cNvSpPr/>
            <p:nvPr/>
          </p:nvSpPr>
          <p:spPr>
            <a:xfrm>
              <a:off x="2827200" y="2657350"/>
              <a:ext cx="321075" cy="1804650"/>
            </a:xfrm>
            <a:custGeom>
              <a:rect b="b" l="l" r="r" t="t"/>
              <a:pathLst>
                <a:path extrusionOk="0" h="72186" w="12843">
                  <a:moveTo>
                    <a:pt x="0" y="0"/>
                  </a:moveTo>
                  <a:cubicBezTo>
                    <a:pt x="0" y="0"/>
                    <a:pt x="1368" y="10875"/>
                    <a:pt x="2202" y="21049"/>
                  </a:cubicBezTo>
                  <a:cubicBezTo>
                    <a:pt x="2569" y="25652"/>
                    <a:pt x="2835" y="30122"/>
                    <a:pt x="2802" y="33391"/>
                  </a:cubicBezTo>
                  <a:cubicBezTo>
                    <a:pt x="2669" y="42931"/>
                    <a:pt x="3469" y="72185"/>
                    <a:pt x="3469" y="72185"/>
                  </a:cubicBezTo>
                  <a:lnTo>
                    <a:pt x="8640" y="71852"/>
                  </a:lnTo>
                  <a:cubicBezTo>
                    <a:pt x="8640" y="71852"/>
                    <a:pt x="11475" y="42698"/>
                    <a:pt x="12175" y="32991"/>
                  </a:cubicBezTo>
                  <a:cubicBezTo>
                    <a:pt x="12843" y="23651"/>
                    <a:pt x="12075" y="1368"/>
                    <a:pt x="12075" y="1368"/>
                  </a:cubicBezTo>
                  <a:lnTo>
                    <a:pt x="690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3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8"/>
            <p:cNvSpPr/>
            <p:nvPr/>
          </p:nvSpPr>
          <p:spPr>
            <a:xfrm>
              <a:off x="2827200" y="2657350"/>
              <a:ext cx="321075" cy="1804650"/>
            </a:xfrm>
            <a:custGeom>
              <a:rect b="b" l="l" r="r" t="t"/>
              <a:pathLst>
                <a:path extrusionOk="0" h="72186" w="12843">
                  <a:moveTo>
                    <a:pt x="0" y="0"/>
                  </a:moveTo>
                  <a:cubicBezTo>
                    <a:pt x="0" y="0"/>
                    <a:pt x="1368" y="10875"/>
                    <a:pt x="2202" y="21049"/>
                  </a:cubicBezTo>
                  <a:cubicBezTo>
                    <a:pt x="2569" y="25652"/>
                    <a:pt x="2835" y="30122"/>
                    <a:pt x="2802" y="33391"/>
                  </a:cubicBezTo>
                  <a:cubicBezTo>
                    <a:pt x="2669" y="42931"/>
                    <a:pt x="3469" y="72185"/>
                    <a:pt x="3469" y="72185"/>
                  </a:cubicBezTo>
                  <a:lnTo>
                    <a:pt x="8640" y="71852"/>
                  </a:lnTo>
                  <a:cubicBezTo>
                    <a:pt x="8640" y="71852"/>
                    <a:pt x="11475" y="42698"/>
                    <a:pt x="12175" y="32991"/>
                  </a:cubicBezTo>
                  <a:cubicBezTo>
                    <a:pt x="12843" y="23651"/>
                    <a:pt x="12075" y="1368"/>
                    <a:pt x="12075" y="1368"/>
                  </a:cubicBezTo>
                  <a:lnTo>
                    <a:pt x="690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8"/>
            <p:cNvSpPr/>
            <p:nvPr/>
          </p:nvSpPr>
          <p:spPr>
            <a:xfrm>
              <a:off x="2892225" y="4416925"/>
              <a:ext cx="169325" cy="64250"/>
            </a:xfrm>
            <a:custGeom>
              <a:rect b="b" l="l" r="r" t="t"/>
              <a:pathLst>
                <a:path extrusionOk="0" h="2570" w="6773">
                  <a:moveTo>
                    <a:pt x="6772" y="1"/>
                  </a:moveTo>
                  <a:lnTo>
                    <a:pt x="1" y="635"/>
                  </a:lnTo>
                  <a:lnTo>
                    <a:pt x="301" y="2569"/>
                  </a:lnTo>
                  <a:lnTo>
                    <a:pt x="6606" y="2169"/>
                  </a:lnTo>
                  <a:cubicBezTo>
                    <a:pt x="6606" y="2169"/>
                    <a:pt x="6772" y="1"/>
                    <a:pt x="67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6" name="Google Shape;1426;p58"/>
          <p:cNvSpPr txBox="1"/>
          <p:nvPr/>
        </p:nvSpPr>
        <p:spPr>
          <a:xfrm>
            <a:off x="2522250" y="4091417"/>
            <a:ext cx="4099500" cy="2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Find more illustrations like these on</a:t>
            </a:r>
            <a:r>
              <a:rPr b="1" lang="en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 by Freepik</a:t>
            </a:r>
            <a:endParaRPr b="1"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427" name="Google Shape;1427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5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433" name="Google Shape;1433;p59"/>
          <p:cNvSpPr txBox="1"/>
          <p:nvPr>
            <p:ph idx="1" type="subTitle"/>
          </p:nvPr>
        </p:nvSpPr>
        <p:spPr>
          <a:xfrm>
            <a:off x="2522250" y="1086450"/>
            <a:ext cx="4099500" cy="28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Stories</a:t>
            </a:r>
            <a:endParaRPr sz="15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Kids studying from home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Group chat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Mention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Upgrade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Windows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Wall post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Mobile life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10"/>
              </a:rPr>
              <a:t>Projections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Vector</a:t>
            </a:r>
            <a:endParaRPr sz="15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11"/>
              </a:rPr>
              <a:t>Task management app template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Photos</a:t>
            </a:r>
            <a:endParaRPr sz="15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12"/>
              </a:rPr>
              <a:t>Female teacher at home holding an online class</a:t>
            </a:r>
            <a:endParaRPr sz="1200"/>
          </a:p>
        </p:txBody>
      </p:sp>
      <p:grpSp>
        <p:nvGrpSpPr>
          <p:cNvPr id="1434" name="Google Shape;1434;p59"/>
          <p:cNvGrpSpPr/>
          <p:nvPr/>
        </p:nvGrpSpPr>
        <p:grpSpPr>
          <a:xfrm>
            <a:off x="101721" y="4505825"/>
            <a:ext cx="8940558" cy="84600"/>
            <a:chOff x="155346" y="4358775"/>
            <a:chExt cx="8934304" cy="84600"/>
          </a:xfrm>
        </p:grpSpPr>
        <p:cxnSp>
          <p:nvCxnSpPr>
            <p:cNvPr id="1435" name="Google Shape;1435;p59"/>
            <p:cNvCxnSpPr/>
            <p:nvPr/>
          </p:nvCxnSpPr>
          <p:spPr>
            <a:xfrm rot="10800000">
              <a:off x="155350" y="4358775"/>
              <a:ext cx="89343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200025" rotWithShape="0" algn="bl" dir="15840000" dist="57150">
                <a:srgbClr val="7966E4"/>
              </a:outerShdw>
            </a:effectLst>
          </p:spPr>
        </p:cxnSp>
        <p:sp>
          <p:nvSpPr>
            <p:cNvPr id="1436" name="Google Shape;1436;p59"/>
            <p:cNvSpPr/>
            <p:nvPr/>
          </p:nvSpPr>
          <p:spPr>
            <a:xfrm>
              <a:off x="155346" y="4358775"/>
              <a:ext cx="8934300" cy="84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37" name="Google Shape;1437;p59">
            <a:hlinkClick action="ppaction://hlinksldjump" r:id="rId13"/>
          </p:cNvPr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13224" y="585350"/>
            <a:ext cx="360887" cy="260251"/>
          </a:xfrm>
          <a:prstGeom prst="rect">
            <a:avLst/>
          </a:prstGeom>
          <a:noFill/>
          <a:ln>
            <a:noFill/>
          </a:ln>
        </p:spPr>
      </p:pic>
      <p:sp>
        <p:nvSpPr>
          <p:cNvPr id="1438" name="Google Shape;1438;p59">
            <a:hlinkClick action="ppaction://hlinkshowjump?jump=nextslide"/>
          </p:cNvPr>
          <p:cNvSpPr/>
          <p:nvPr/>
        </p:nvSpPr>
        <p:spPr>
          <a:xfrm>
            <a:off x="7977175" y="627091"/>
            <a:ext cx="432265" cy="208566"/>
          </a:xfrm>
          <a:custGeom>
            <a:rect b="b" l="l" r="r" t="t"/>
            <a:pathLst>
              <a:path extrusionOk="0" h="101123" w="209583">
                <a:moveTo>
                  <a:pt x="158014" y="1"/>
                </a:moveTo>
                <a:cubicBezTo>
                  <a:pt x="155920" y="1"/>
                  <a:pt x="153827" y="808"/>
                  <a:pt x="152237" y="2415"/>
                </a:cubicBezTo>
                <a:cubicBezTo>
                  <a:pt x="149040" y="5611"/>
                  <a:pt x="149073" y="10765"/>
                  <a:pt x="152237" y="13929"/>
                </a:cubicBezTo>
                <a:lnTo>
                  <a:pt x="180845" y="42407"/>
                </a:lnTo>
                <a:lnTo>
                  <a:pt x="8155" y="42407"/>
                </a:lnTo>
                <a:cubicBezTo>
                  <a:pt x="3653" y="42407"/>
                  <a:pt x="0" y="46060"/>
                  <a:pt x="0" y="50562"/>
                </a:cubicBezTo>
                <a:cubicBezTo>
                  <a:pt x="0" y="55063"/>
                  <a:pt x="3653" y="58717"/>
                  <a:pt x="8155" y="58717"/>
                </a:cubicBezTo>
                <a:lnTo>
                  <a:pt x="180845" y="58717"/>
                </a:lnTo>
                <a:lnTo>
                  <a:pt x="152237" y="87194"/>
                </a:lnTo>
                <a:cubicBezTo>
                  <a:pt x="149073" y="90358"/>
                  <a:pt x="149040" y="95512"/>
                  <a:pt x="152237" y="98708"/>
                </a:cubicBezTo>
                <a:cubicBezTo>
                  <a:pt x="153827" y="100315"/>
                  <a:pt x="155920" y="101122"/>
                  <a:pt x="158014" y="101122"/>
                </a:cubicBezTo>
                <a:cubicBezTo>
                  <a:pt x="160087" y="101122"/>
                  <a:pt x="162162" y="100331"/>
                  <a:pt x="163752" y="98741"/>
                </a:cubicBezTo>
                <a:lnTo>
                  <a:pt x="206353" y="56335"/>
                </a:lnTo>
                <a:lnTo>
                  <a:pt x="206386" y="56335"/>
                </a:lnTo>
                <a:cubicBezTo>
                  <a:pt x="209583" y="53139"/>
                  <a:pt x="209550" y="47952"/>
                  <a:pt x="206386" y="44788"/>
                </a:cubicBezTo>
                <a:lnTo>
                  <a:pt x="206353" y="44788"/>
                </a:lnTo>
                <a:lnTo>
                  <a:pt x="163752" y="2382"/>
                </a:lnTo>
                <a:cubicBezTo>
                  <a:pt x="162162" y="792"/>
                  <a:pt x="160087" y="1"/>
                  <a:pt x="1580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59">
            <a:hlinkClick action="ppaction://hlinkshowjump?jump=previousslide"/>
          </p:cNvPr>
          <p:cNvSpPr/>
          <p:nvPr/>
        </p:nvSpPr>
        <p:spPr>
          <a:xfrm flipH="1">
            <a:off x="7358100" y="627091"/>
            <a:ext cx="432265" cy="208566"/>
          </a:xfrm>
          <a:custGeom>
            <a:rect b="b" l="l" r="r" t="t"/>
            <a:pathLst>
              <a:path extrusionOk="0" h="101123" w="209583">
                <a:moveTo>
                  <a:pt x="158014" y="1"/>
                </a:moveTo>
                <a:cubicBezTo>
                  <a:pt x="155920" y="1"/>
                  <a:pt x="153827" y="808"/>
                  <a:pt x="152237" y="2415"/>
                </a:cubicBezTo>
                <a:cubicBezTo>
                  <a:pt x="149040" y="5611"/>
                  <a:pt x="149073" y="10765"/>
                  <a:pt x="152237" y="13929"/>
                </a:cubicBezTo>
                <a:lnTo>
                  <a:pt x="180845" y="42407"/>
                </a:lnTo>
                <a:lnTo>
                  <a:pt x="8155" y="42407"/>
                </a:lnTo>
                <a:cubicBezTo>
                  <a:pt x="3653" y="42407"/>
                  <a:pt x="0" y="46060"/>
                  <a:pt x="0" y="50562"/>
                </a:cubicBezTo>
                <a:cubicBezTo>
                  <a:pt x="0" y="55063"/>
                  <a:pt x="3653" y="58717"/>
                  <a:pt x="8155" y="58717"/>
                </a:cubicBezTo>
                <a:lnTo>
                  <a:pt x="180845" y="58717"/>
                </a:lnTo>
                <a:lnTo>
                  <a:pt x="152237" y="87194"/>
                </a:lnTo>
                <a:cubicBezTo>
                  <a:pt x="149073" y="90358"/>
                  <a:pt x="149040" y="95512"/>
                  <a:pt x="152237" y="98708"/>
                </a:cubicBezTo>
                <a:cubicBezTo>
                  <a:pt x="153827" y="100315"/>
                  <a:pt x="155920" y="101122"/>
                  <a:pt x="158014" y="101122"/>
                </a:cubicBezTo>
                <a:cubicBezTo>
                  <a:pt x="160087" y="101122"/>
                  <a:pt x="162162" y="100331"/>
                  <a:pt x="163752" y="98741"/>
                </a:cubicBezTo>
                <a:lnTo>
                  <a:pt x="206353" y="56335"/>
                </a:lnTo>
                <a:lnTo>
                  <a:pt x="206386" y="56335"/>
                </a:lnTo>
                <a:cubicBezTo>
                  <a:pt x="209583" y="53139"/>
                  <a:pt x="209550" y="47952"/>
                  <a:pt x="206386" y="44788"/>
                </a:cubicBezTo>
                <a:lnTo>
                  <a:pt x="206353" y="44788"/>
                </a:lnTo>
                <a:lnTo>
                  <a:pt x="163752" y="2382"/>
                </a:lnTo>
                <a:cubicBezTo>
                  <a:pt x="162162" y="792"/>
                  <a:pt x="160087" y="1"/>
                  <a:pt x="1580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0" name="Google Shape;1440;p59"/>
          <p:cNvSpPr txBox="1"/>
          <p:nvPr/>
        </p:nvSpPr>
        <p:spPr>
          <a:xfrm>
            <a:off x="220008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41" name="Google Shape;1441;p59">
            <a:hlinkClick/>
          </p:cNvPr>
          <p:cNvSpPr txBox="1"/>
          <p:nvPr/>
        </p:nvSpPr>
        <p:spPr>
          <a:xfrm>
            <a:off x="219912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Tue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42" name="Google Shape;1442;p59">
            <a:hlinkClick/>
          </p:cNvPr>
          <p:cNvSpPr txBox="1"/>
          <p:nvPr/>
        </p:nvSpPr>
        <p:spPr>
          <a:xfrm>
            <a:off x="2987574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Wed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43" name="Google Shape;1443;p59">
            <a:hlinkClick/>
          </p:cNvPr>
          <p:cNvSpPr txBox="1"/>
          <p:nvPr/>
        </p:nvSpPr>
        <p:spPr>
          <a:xfrm>
            <a:off x="3777211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Thu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44" name="Google Shape;1444;p59">
            <a:hlinkClick/>
          </p:cNvPr>
          <p:cNvSpPr txBox="1"/>
          <p:nvPr/>
        </p:nvSpPr>
        <p:spPr>
          <a:xfrm>
            <a:off x="456446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Fri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45" name="Google Shape;1445;p59">
            <a:hlinkClick action="ppaction://hlinksldjump" r:id="rId15"/>
          </p:cNvPr>
          <p:cNvSpPr txBox="1"/>
          <p:nvPr/>
        </p:nvSpPr>
        <p:spPr>
          <a:xfrm>
            <a:off x="621017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46" name="Google Shape;1446;p59">
            <a:hlinkClick action="ppaction://hlinksldjump" r:id="rId16"/>
          </p:cNvPr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881657" y="4626989"/>
            <a:ext cx="274320" cy="274320"/>
          </a:xfrm>
          <a:prstGeom prst="rect">
            <a:avLst/>
          </a:prstGeom>
          <a:noFill/>
          <a:ln>
            <a:noFill/>
          </a:ln>
        </p:spPr>
      </p:pic>
      <p:sp>
        <p:nvSpPr>
          <p:cNvPr id="1447" name="Google Shape;1447;p59">
            <a:hlinkClick/>
          </p:cNvPr>
          <p:cNvSpPr txBox="1"/>
          <p:nvPr/>
        </p:nvSpPr>
        <p:spPr>
          <a:xfrm>
            <a:off x="1409473" y="4498986"/>
            <a:ext cx="7968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Mon</a:t>
            </a:r>
            <a:endParaRPr b="1" sz="18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48" name="Google Shape;1448;p59">
            <a:hlinkClick/>
          </p:cNvPr>
          <p:cNvSpPr txBox="1"/>
          <p:nvPr/>
        </p:nvSpPr>
        <p:spPr>
          <a:xfrm>
            <a:off x="5355326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49" name="Google Shape;1449;p59">
            <a:hlinkClick/>
          </p:cNvPr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5572688" y="4588783"/>
            <a:ext cx="360876" cy="341206"/>
          </a:xfrm>
          <a:prstGeom prst="rect">
            <a:avLst/>
          </a:prstGeom>
          <a:noFill/>
          <a:ln>
            <a:noFill/>
          </a:ln>
        </p:spPr>
      </p:pic>
      <p:sp>
        <p:nvSpPr>
          <p:cNvPr id="1450" name="Google Shape;1450;p59">
            <a:hlinkClick/>
          </p:cNvPr>
          <p:cNvSpPr txBox="1"/>
          <p:nvPr/>
        </p:nvSpPr>
        <p:spPr>
          <a:xfrm>
            <a:off x="693677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51" name="Google Shape;1451;p59">
            <a:hlinkClick/>
          </p:cNvPr>
          <p:cNvPicPr preferRelativeResize="0"/>
          <p:nvPr/>
        </p:nvPicPr>
        <p:blipFill rotWithShape="1">
          <a:blip r:embed="rId19">
            <a:alphaModFix/>
          </a:blip>
          <a:srcRect b="2723" l="0" r="0" t="2723"/>
          <a:stretch/>
        </p:blipFill>
        <p:spPr>
          <a:xfrm>
            <a:off x="722597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1452" name="Google Shape;1452;p59">
            <a:hlinkClick/>
          </p:cNvPr>
          <p:cNvSpPr txBox="1"/>
          <p:nvPr/>
        </p:nvSpPr>
        <p:spPr>
          <a:xfrm>
            <a:off x="772738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53" name="Google Shape;1453;p59">
            <a:hlinkClick/>
          </p:cNvPr>
          <p:cNvPicPr preferRelativeResize="0"/>
          <p:nvPr/>
        </p:nvPicPr>
        <p:blipFill rotWithShape="1">
          <a:blip r:embed="rId20">
            <a:alphaModFix/>
          </a:blip>
          <a:srcRect b="2723" l="0" r="0" t="2723"/>
          <a:stretch/>
        </p:blipFill>
        <p:spPr>
          <a:xfrm>
            <a:off x="801658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1454" name="Google Shape;1454;p59">
            <a:hlinkClick/>
          </p:cNvPr>
          <p:cNvSpPr txBox="1"/>
          <p:nvPr/>
        </p:nvSpPr>
        <p:spPr>
          <a:xfrm>
            <a:off x="6146163" y="4498986"/>
            <a:ext cx="795600" cy="52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55" name="Google Shape;1455;p59">
            <a:hlinkClick/>
          </p:cNvPr>
          <p:cNvPicPr preferRelativeResize="0"/>
          <p:nvPr/>
        </p:nvPicPr>
        <p:blipFill rotWithShape="1">
          <a:blip r:embed="rId21">
            <a:alphaModFix/>
          </a:blip>
          <a:srcRect b="2723" l="0" r="0" t="2723"/>
          <a:stretch/>
        </p:blipFill>
        <p:spPr>
          <a:xfrm>
            <a:off x="6435363" y="4656705"/>
            <a:ext cx="217200" cy="205362"/>
          </a:xfrm>
          <a:prstGeom prst="rect">
            <a:avLst/>
          </a:prstGeom>
          <a:noFill/>
          <a:ln>
            <a:noFill/>
          </a:ln>
        </p:spPr>
      </p:pic>
      <p:sp>
        <p:nvSpPr>
          <p:cNvPr id="1456" name="Google Shape;1456;p59"/>
          <p:cNvSpPr txBox="1"/>
          <p:nvPr/>
        </p:nvSpPr>
        <p:spPr>
          <a:xfrm>
            <a:off x="2522250" y="4091417"/>
            <a:ext cx="4099500" cy="2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Find more illustrations like these on</a:t>
            </a:r>
            <a:r>
              <a:rPr b="1" lang="en"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ibre Franklin"/>
                <a:ea typeface="Libre Franklin"/>
                <a:cs typeface="Libre Franklin"/>
                <a:sym typeface="Libre Franklin"/>
                <a:hlinkClick r:id="rId2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 by Freepik</a:t>
            </a:r>
            <a:endParaRPr b="1" sz="12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457" name="Google Shape;1457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CAHIER DE CHARGE</a:t>
            </a:r>
            <a:endParaRPr/>
          </a:p>
        </p:txBody>
      </p:sp>
      <p:pic>
        <p:nvPicPr>
          <p:cNvPr id="590" name="Google Shape;590;p32"/>
          <p:cNvPicPr preferRelativeResize="0"/>
          <p:nvPr/>
        </p:nvPicPr>
        <p:blipFill rotWithShape="1">
          <a:blip r:embed="rId3">
            <a:alphaModFix/>
          </a:blip>
          <a:srcRect b="11300" l="0" r="12457" t="0"/>
          <a:stretch/>
        </p:blipFill>
        <p:spPr>
          <a:xfrm>
            <a:off x="2114063" y="1344750"/>
            <a:ext cx="4143375" cy="27908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3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de projet  </a:t>
            </a:r>
            <a:endParaRPr/>
          </a:p>
        </p:txBody>
      </p:sp>
      <p:pic>
        <p:nvPicPr>
          <p:cNvPr id="597" name="Google Shape;5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2900" y="1422400"/>
            <a:ext cx="5734050" cy="28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34"/>
          <p:cNvSpPr txBox="1"/>
          <p:nvPr>
            <p:ph type="title"/>
          </p:nvPr>
        </p:nvSpPr>
        <p:spPr>
          <a:xfrm>
            <a:off x="1887000" y="1732200"/>
            <a:ext cx="5370000" cy="16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Processus de développement et méthodes </a:t>
            </a:r>
            <a:endParaRPr/>
          </a:p>
        </p:txBody>
      </p:sp>
      <p:sp>
        <p:nvSpPr>
          <p:cNvPr id="604" name="Google Shape;604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2tup( 2 tracks unified process )</a:t>
            </a:r>
            <a:endParaRPr/>
          </a:p>
        </p:txBody>
      </p:sp>
      <p:pic>
        <p:nvPicPr>
          <p:cNvPr id="610" name="Google Shape;6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400" y="1200150"/>
            <a:ext cx="5734050" cy="3228975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thinking</a:t>
            </a:r>
            <a:endParaRPr/>
          </a:p>
        </p:txBody>
      </p:sp>
      <p:pic>
        <p:nvPicPr>
          <p:cNvPr id="617" name="Google Shape;617;p36"/>
          <p:cNvPicPr preferRelativeResize="0"/>
          <p:nvPr/>
        </p:nvPicPr>
        <p:blipFill rotWithShape="1">
          <a:blip r:embed="rId3">
            <a:alphaModFix/>
          </a:blip>
          <a:srcRect b="16952" l="0" r="0" t="20118"/>
          <a:stretch/>
        </p:blipFill>
        <p:spPr>
          <a:xfrm>
            <a:off x="1454150" y="1882775"/>
            <a:ext cx="5734050" cy="20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Méthode agile</a:t>
            </a:r>
            <a:endParaRPr/>
          </a:p>
        </p:txBody>
      </p:sp>
      <p:pic>
        <p:nvPicPr>
          <p:cNvPr id="624" name="Google Shape;62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1525" y="1247775"/>
            <a:ext cx="3228975" cy="3209925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nagement System Planner by Slidesgo">
  <a:themeElements>
    <a:clrScheme name="Simple Light">
      <a:dk1>
        <a:srgbClr val="173D7A"/>
      </a:dk1>
      <a:lt1>
        <a:srgbClr val="DAE3F2"/>
      </a:lt1>
      <a:dk2>
        <a:srgbClr val="161620"/>
      </a:dk2>
      <a:lt2>
        <a:srgbClr val="FFFFFF"/>
      </a:lt2>
      <a:accent1>
        <a:srgbClr val="C7CEDE"/>
      </a:accent1>
      <a:accent2>
        <a:srgbClr val="5599FD"/>
      </a:accent2>
      <a:accent3>
        <a:srgbClr val="F0F5FD"/>
      </a:accent3>
      <a:accent4>
        <a:srgbClr val="F1F4FD"/>
      </a:accent4>
      <a:accent5>
        <a:srgbClr val="36338C"/>
      </a:accent5>
      <a:accent6>
        <a:srgbClr val="DAE3F2"/>
      </a:accent6>
      <a:hlink>
        <a:srgbClr val="3633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